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59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566BE-3239-46F7-8B42-C9931D4BE91D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62AC-54A2-4BE6-804F-BD290D24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1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3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43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5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A890-A401-47A2-9E32-9E793DB6F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CF5C2-B847-47A8-A410-2A7EA625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D64DE-C1E7-4735-88BE-6CA01B52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FF5C7-028E-4D3C-960E-CEEFC151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B357-734E-48EE-BADB-90293E64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4009-7BED-4EF6-A63D-72398022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2AF21-B961-4F24-9B38-FF285D252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5698C-0CB7-48B1-A92D-80012C97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F2C-3789-45A1-B0EF-02693A1A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8604-17F9-4AF5-992C-FAC7C262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4EE04-5C65-4A65-8AEF-80380967B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4BA72-233A-465E-B0FA-413D33596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08C0A-1BF4-4F75-86E5-02A8BD6C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E398-0B2B-4E53-9ADC-0A073C9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3E68-2A50-41D6-852F-3AE834B1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5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D51230-8C24-4996-9B07-5E0DD0F902CA}"/>
              </a:ext>
            </a:extLst>
          </p:cNvPr>
          <p:cNvSpPr txBox="1"/>
          <p:nvPr userDrawn="1"/>
        </p:nvSpPr>
        <p:spPr>
          <a:xfrm>
            <a:off x="110185" y="222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GCSE to A level</a:t>
            </a:r>
          </a:p>
        </p:txBody>
      </p:sp>
    </p:spTree>
    <p:extLst>
      <p:ext uri="{BB962C8B-B14F-4D97-AF65-F5344CB8AC3E}">
        <p14:creationId xmlns:p14="http://schemas.microsoft.com/office/powerpoint/2010/main" val="384905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72F5-1A3A-48FF-BBD6-157B4A29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7EAB-B105-46C1-BAC3-F4AD9D62A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5FB46-B1F0-4974-A0F2-79942A78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7514-32AF-487F-86B3-59140C43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E42A-5AED-45E4-A708-46788BDA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C76F-44E6-4BE1-9A4A-3C1A6B1F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51252-DCA8-4CC7-8285-4A8AC52D6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555FA-0AFB-4E39-B622-6CFA6C0F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B7A3-3D07-4FE5-BB85-07130617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CBEAF-9D4A-48B4-BD7B-93F0B2CB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1D5E-C61C-4DDC-B66A-AD82D650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F719-4D78-40B2-B170-BDDCE3AA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97554-553D-4A2D-8B35-EA7889B73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E75D1-9E5A-42CC-B2F8-76938898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BD491-60AF-4CE4-B6C7-8224DB9A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2D44-11C2-46AA-9EF0-CF4D3CE8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09C5-C695-4096-BBDD-40146C09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807C7-BDA5-4CE7-B0C8-59122EC6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850C8-379A-471F-95C4-CBFED8E09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961E8-FF46-4821-803D-AD1E8775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0F87D-9889-44B2-8FE4-647E897AF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AA20D-57A0-404D-BBF6-C7D97050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66E7C-1741-4321-92BD-C4598A3C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86C40-0E98-4075-BE64-F3FE75FD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0AD6-CE5E-4BD9-8921-DFFBA94F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76820-E9F1-43A7-A5CD-CCE8AC70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6B5B3-4E40-43F7-8C06-2401633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7D1AA-647A-44F7-B649-4D0932B4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2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DB4E0-4819-4666-86DD-E821BF80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03869-8AB1-4614-A21F-F83C42B3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F183-ABCC-4C73-8217-779DCE37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BA56-D3A4-4702-A31D-EEBDFB7E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14F3-FCF8-448B-9F8D-CF65552A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C932F-6247-4F2A-9EDA-7D00F80E9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9FAE8-DA17-4873-A9E5-E77FF91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D3D95-A518-4950-8613-F927B598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1859E-7368-4DFF-B999-496D0413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7F11-4890-4E48-B015-CEC36096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615AD-7946-442C-A598-0E0FD569E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4990C-6790-46B2-B739-2E6B7EA61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8CD5-4354-43DA-B50E-9B04586F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61EE7-C93F-4A27-9FC9-F37BDCDD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EDB8-5E6A-481E-AB5F-FE7579DB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3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6801C-8BE0-410B-B195-DEA86DE7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0CC7-6F11-4106-AE07-7DE2370C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75D1A-00A9-4C5F-8A9F-27255F376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1A85-14ED-4E63-916E-7F675E642FF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BBD9-7F4B-4A46-9A7E-2DBEED2D5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CFDB-470E-47DF-B4B6-2E658D82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C17F-9689-479F-AB57-72B1291AF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slr-17-ethical-moral-and-cultural-issu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ocr-alevel-slr01-alu-cu-registers-and-buses" TargetMode="External"/><Relationship Id="rId7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udent.craigndave.org/videos/ocr-alevel-slr14-data-structures-part-2-graphs" TargetMode="External"/><Relationship Id="rId5" Type="http://schemas.openxmlformats.org/officeDocument/2006/relationships/hyperlink" Target="https://student.craigndave.org/videos/ocr-alevel-slr05-stages-of-compilation" TargetMode="External"/><Relationship Id="rId4" Type="http://schemas.openxmlformats.org/officeDocument/2006/relationships/hyperlink" Target="https://student.craigndave.org/videos/ocr-alevel-slr04-paging-segmentation-and-virtual-memo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E11665-90D6-4A57-A182-456D316AE8D2}"/>
              </a:ext>
            </a:extLst>
          </p:cNvPr>
          <p:cNvSpPr/>
          <p:nvPr/>
        </p:nvSpPr>
        <p:spPr>
          <a:xfrm>
            <a:off x="0" y="4876799"/>
            <a:ext cx="9829800" cy="198120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CF060E-E4BE-4F7B-85AB-ED960EA608B8}"/>
              </a:ext>
            </a:extLst>
          </p:cNvPr>
          <p:cNvSpPr txBox="1">
            <a:spLocks/>
          </p:cNvSpPr>
          <p:nvPr/>
        </p:nvSpPr>
        <p:spPr>
          <a:xfrm>
            <a:off x="-1" y="68263"/>
            <a:ext cx="58788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5E2030-E578-4E03-A50B-30CFC69AE5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" y="2936775"/>
            <a:ext cx="5787614" cy="194002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The topic of </a:t>
            </a:r>
            <a:r>
              <a:rPr lang="en-GB" sz="1400" b="1" dirty="0">
                <a:solidFill>
                  <a:srgbClr val="595959"/>
                </a:solidFill>
              </a:rPr>
              <a:t>Computer Science </a:t>
            </a:r>
            <a:r>
              <a:rPr lang="en-GB" sz="1400" dirty="0">
                <a:solidFill>
                  <a:srgbClr val="595959"/>
                </a:solidFill>
              </a:rPr>
              <a:t>is at the heart of the modern world</a:t>
            </a:r>
          </a:p>
          <a:p>
            <a:r>
              <a:rPr lang="en-GB" sz="1400" dirty="0">
                <a:solidFill>
                  <a:srgbClr val="595959"/>
                </a:solidFill>
              </a:rPr>
              <a:t>Studying  it can make you extremely sought after in todays job market</a:t>
            </a:r>
          </a:p>
          <a:p>
            <a:r>
              <a:rPr lang="en-GB" sz="1400" dirty="0">
                <a:solidFill>
                  <a:srgbClr val="595959"/>
                </a:solidFill>
              </a:rPr>
              <a:t>The transition from GCSE to A level is significant, this includes: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on </a:t>
            </a:r>
            <a:r>
              <a:rPr lang="en-GB" sz="1400" b="1" dirty="0">
                <a:solidFill>
                  <a:srgbClr val="595959"/>
                </a:solidFill>
              </a:rPr>
              <a:t>technical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content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</a:t>
            </a:r>
            <a:r>
              <a:rPr lang="en-GB" sz="1400" b="1" dirty="0">
                <a:solidFill>
                  <a:srgbClr val="595959"/>
                </a:solidFill>
              </a:rPr>
              <a:t>independent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research</a:t>
            </a:r>
          </a:p>
        </p:txBody>
      </p:sp>
      <p:pic>
        <p:nvPicPr>
          <p:cNvPr id="28" name="Picture 27" descr="A circuit board&#10;&#10;Description automatically generated">
            <a:extLst>
              <a:ext uri="{FF2B5EF4-FFF2-40B4-BE49-F238E27FC236}">
                <a16:creationId xmlns:a16="http://schemas.microsoft.com/office/drawing/2014/main" id="{8522A6AA-216E-44D8-9F86-26BA9FC3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2" r="267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33539-2A11-433F-8164-CE65BA5CCB9A}"/>
              </a:ext>
            </a:extLst>
          </p:cNvPr>
          <p:cNvSpPr/>
          <p:nvPr/>
        </p:nvSpPr>
        <p:spPr>
          <a:xfrm>
            <a:off x="5878846" y="1515811"/>
            <a:ext cx="6313153" cy="8742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GB" sz="2000" b="1" dirty="0">
                <a:solidFill>
                  <a:srgbClr val="595959"/>
                </a:solidFill>
              </a:rPr>
              <a:t> 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D5ADB-B46F-4DB0-A326-E5A741C82536}"/>
              </a:ext>
            </a:extLst>
          </p:cNvPr>
          <p:cNvSpPr/>
          <p:nvPr/>
        </p:nvSpPr>
        <p:spPr>
          <a:xfrm>
            <a:off x="182880" y="5027343"/>
            <a:ext cx="70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This workbook is designed to allow you to practice some of these skills and build on your existing knowledge.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Please complete by your first lesson back in September.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6623C-B6A8-47F7-B857-2A12C5D6A4C8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5878849" cy="16614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Computer Science</a:t>
            </a:r>
            <a:br>
              <a:rPr lang="en-GB" b="1">
                <a:solidFill>
                  <a:schemeClr val="tx2"/>
                </a:solidFill>
                <a:latin typeface="+mn-lt"/>
              </a:rPr>
            </a:br>
            <a:r>
              <a:rPr lang="en-GB" b="1">
                <a:solidFill>
                  <a:schemeClr val="tx2"/>
                </a:solidFill>
                <a:latin typeface="+mn-lt"/>
              </a:rPr>
              <a:t>Transition workbook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52963" y="5422650"/>
            <a:ext cx="2590800" cy="1117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We are using OCR exam board</a:t>
            </a:r>
          </a:p>
        </p:txBody>
      </p:sp>
    </p:spTree>
    <p:extLst>
      <p:ext uri="{BB962C8B-B14F-4D97-AF65-F5344CB8AC3E}">
        <p14:creationId xmlns:p14="http://schemas.microsoft.com/office/powerpoint/2010/main" val="6570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½ hour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Why did you choose Computer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792D7-1231-4267-8DD2-ED9992A184FA}"/>
              </a:ext>
            </a:extLst>
          </p:cNvPr>
          <p:cNvSpPr txBox="1"/>
          <p:nvPr/>
        </p:nvSpPr>
        <p:spPr>
          <a:xfrm>
            <a:off x="319178" y="1365161"/>
            <a:ext cx="9785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In this simple task you get the opportunity to tell me your choices and reasons behind choosing to study Computer Science.  Please answer all questions as best you can.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1F328D-BEBC-41D9-BF0E-96C03388E178}"/>
              </a:ext>
            </a:extLst>
          </p:cNvPr>
          <p:cNvGrpSpPr/>
          <p:nvPr/>
        </p:nvGrpSpPr>
        <p:grpSpPr>
          <a:xfrm>
            <a:off x="319177" y="1674496"/>
            <a:ext cx="11442517" cy="5066681"/>
            <a:chOff x="319177" y="1701929"/>
            <a:chExt cx="11442517" cy="45630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531975-22D4-4042-AEED-32EF31456E0A}"/>
                </a:ext>
              </a:extLst>
            </p:cNvPr>
            <p:cNvGrpSpPr/>
            <p:nvPr/>
          </p:nvGrpSpPr>
          <p:grpSpPr>
            <a:xfrm>
              <a:off x="319178" y="1701929"/>
              <a:ext cx="11442516" cy="861774"/>
              <a:chOff x="319178" y="1701929"/>
              <a:chExt cx="11442516" cy="8617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D4ED3-C729-41B2-998F-F46C61CDF858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032899-3A0B-47B1-946C-6B5CD9E19257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1. Why did you choose to study A level Computer Science?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94CFBB-495B-4940-8919-C2B5A33C38F8}"/>
                </a:ext>
              </a:extLst>
            </p:cNvPr>
            <p:cNvGrpSpPr/>
            <p:nvPr/>
          </p:nvGrpSpPr>
          <p:grpSpPr>
            <a:xfrm>
              <a:off x="319177" y="2629834"/>
              <a:ext cx="11442517" cy="861774"/>
              <a:chOff x="319177" y="1701929"/>
              <a:chExt cx="11442517" cy="86177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6ABEB9-72B1-47A2-990A-C641106B0AFF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73483D-3E47-4020-88DF-5F636C3670B1}"/>
                  </a:ext>
                </a:extLst>
              </p:cNvPr>
              <p:cNvSpPr/>
              <p:nvPr/>
            </p:nvSpPr>
            <p:spPr>
              <a:xfrm>
                <a:off x="319177" y="1701929"/>
                <a:ext cx="7053173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2. What other courses have you chosen to study at Key Stage 5, and what made you choose this combination?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EE176D-F113-4082-AC67-71078F44D4B6}"/>
                </a:ext>
              </a:extLst>
            </p:cNvPr>
            <p:cNvGrpSpPr/>
            <p:nvPr/>
          </p:nvGrpSpPr>
          <p:grpSpPr>
            <a:xfrm>
              <a:off x="319178" y="3557739"/>
              <a:ext cx="11442516" cy="861774"/>
              <a:chOff x="319178" y="1701929"/>
              <a:chExt cx="11442516" cy="8617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A5E77D-53B1-4563-9E60-3B2F0AB8B0F9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33C293-A82A-46DC-A7F9-DE3D848E15E3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3. What are you hoping to achieve from studying Computer Science?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08E0C-6068-4A99-AC86-03BE7F64F2DA}"/>
                </a:ext>
              </a:extLst>
            </p:cNvPr>
            <p:cNvGrpSpPr/>
            <p:nvPr/>
          </p:nvGrpSpPr>
          <p:grpSpPr>
            <a:xfrm>
              <a:off x="319177" y="4480459"/>
              <a:ext cx="11442517" cy="861774"/>
              <a:chOff x="319177" y="1701929"/>
              <a:chExt cx="11442517" cy="86177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7A45C-27D5-4DCD-AC3F-0EF63CEB5DCA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252ED4-920D-47C1-A716-9DB40B5774B8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4. How would you describe yourself as a learner at GCSE?  What skills where you good at, what areas would you like to improve on?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7ECC1C-A0B3-475B-9587-3864FFCF5077}"/>
                </a:ext>
              </a:extLst>
            </p:cNvPr>
            <p:cNvGrpSpPr/>
            <p:nvPr/>
          </p:nvGrpSpPr>
          <p:grpSpPr>
            <a:xfrm>
              <a:off x="319177" y="5403179"/>
              <a:ext cx="11442517" cy="861774"/>
              <a:chOff x="319177" y="1701929"/>
              <a:chExt cx="11442517" cy="8617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5BD90C-ADC2-4A52-B299-0857E4D238F0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AC24C6-9202-4D2A-A6EF-106FCD845543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rgbClr val="595959"/>
                    </a:solidFill>
                  </a:rPr>
                  <a:t>5. What are your other hobbies and interests outside of school? Anything related to Computing?</a:t>
                </a: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“Tell me about yourself”</a:t>
            </a:r>
          </a:p>
        </p:txBody>
      </p:sp>
    </p:spTree>
    <p:extLst>
      <p:ext uri="{BB962C8B-B14F-4D97-AF65-F5344CB8AC3E}">
        <p14:creationId xmlns:p14="http://schemas.microsoft.com/office/powerpoint/2010/main" val="1600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Emerging computer technology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Independent research task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B0349-8A65-454D-B1E1-798CCAEC0964}"/>
              </a:ext>
            </a:extLst>
          </p:cNvPr>
          <p:cNvSpPr txBox="1"/>
          <p:nvPr/>
        </p:nvSpPr>
        <p:spPr>
          <a:xfrm>
            <a:off x="319178" y="1417038"/>
            <a:ext cx="615585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In this task you get to investigate any area of emerging computer technology which interests you.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You can pick any area which interests you, but examples could be: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Artificial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Robotics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Automated self driving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Quantum 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In no more than ONE side of A4 summarise the area you have chosen under the following four headings: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is it?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are the possible Social, Moral, Cultural and Ethical </a:t>
            </a:r>
            <a:r>
              <a:rPr lang="en-GB" sz="1100" b="1" dirty="0">
                <a:solidFill>
                  <a:srgbClr val="595959"/>
                </a:solidFill>
              </a:rPr>
              <a:t>benefits</a:t>
            </a:r>
            <a:r>
              <a:rPr lang="en-GB" sz="1100" dirty="0">
                <a:solidFill>
                  <a:srgbClr val="595959"/>
                </a:solidFill>
              </a:rPr>
              <a:t> of this technology on society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are the possible Social, Moral, Cultural and Ethical </a:t>
            </a:r>
            <a:r>
              <a:rPr lang="en-GB" sz="1100" b="1" dirty="0">
                <a:solidFill>
                  <a:srgbClr val="595959"/>
                </a:solidFill>
              </a:rPr>
              <a:t>risks</a:t>
            </a:r>
            <a:r>
              <a:rPr lang="en-GB" sz="1100" dirty="0">
                <a:solidFill>
                  <a:srgbClr val="595959"/>
                </a:solidFill>
              </a:rPr>
              <a:t> of this technology on society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My conclusion on this technology and what it will mean for our world 10 years from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E109F-E1D9-4BE6-95F8-61FB99360F4E}"/>
              </a:ext>
            </a:extLst>
          </p:cNvPr>
          <p:cNvSpPr/>
          <p:nvPr/>
        </p:nvSpPr>
        <p:spPr>
          <a:xfrm>
            <a:off x="349104" y="396387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b="1" dirty="0">
                <a:solidFill>
                  <a:srgbClr val="595959"/>
                </a:solidFill>
              </a:rPr>
              <a:t>Additional help: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7BCB3-C617-48D6-80D8-A5BEF940EB6A}"/>
              </a:ext>
            </a:extLst>
          </p:cNvPr>
          <p:cNvSpPr/>
          <p:nvPr/>
        </p:nvSpPr>
        <p:spPr>
          <a:xfrm>
            <a:off x="401494" y="4214145"/>
            <a:ext cx="11360200" cy="173669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rgbClr val="595959"/>
                </a:solidFill>
              </a:rPr>
              <a:t>For additional help and support in structuring your answer you might like to watch some of the videos from the following Craig ‘n’ Dave playlists: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OCR:</a:t>
            </a:r>
          </a:p>
          <a:p>
            <a:r>
              <a:rPr lang="en-GB" sz="1100" dirty="0">
                <a:solidFill>
                  <a:srgbClr val="595959"/>
                </a:solidFill>
              </a:rPr>
              <a:t>SLR 17 – Ethical, morale and cultural issues</a:t>
            </a:r>
          </a:p>
          <a:p>
            <a:r>
              <a:rPr lang="en-GB" sz="110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https://student.craigndave.org/videos/slr-17-ethical-moral-and-cultural-issues</a:t>
            </a:r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A80F21-1E3C-4310-8A89-5EB48C15DD6F}"/>
              </a:ext>
            </a:extLst>
          </p:cNvPr>
          <p:cNvSpPr/>
          <p:nvPr/>
        </p:nvSpPr>
        <p:spPr>
          <a:xfrm>
            <a:off x="5584544" y="218758"/>
            <a:ext cx="2590800" cy="1117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Use a Word document</a:t>
            </a:r>
          </a:p>
        </p:txBody>
      </p:sp>
    </p:spTree>
    <p:extLst>
      <p:ext uri="{BB962C8B-B14F-4D97-AF65-F5344CB8AC3E}">
        <p14:creationId xmlns:p14="http://schemas.microsoft.com/office/powerpoint/2010/main" val="9462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Thinking like a computer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What is “computational thinking”?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EF437-8DEF-488B-A587-5110D51075F6}"/>
              </a:ext>
            </a:extLst>
          </p:cNvPr>
          <p:cNvSpPr txBox="1"/>
          <p:nvPr/>
        </p:nvSpPr>
        <p:spPr>
          <a:xfrm>
            <a:off x="319178" y="1417038"/>
            <a:ext cx="619135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At the heart of Computer Science is the ability to look at problems, analyse them, break them down and solve them in a way which involves a variety of “Computational Thinking” skills.</a:t>
            </a:r>
          </a:p>
          <a:p>
            <a:pPr lvl="1"/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Create your own spider diagram / mind map which shows your clear understanding of the 5 different computational thinking strands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Keep it to a single side of A4 / A3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Your goal is to imagine someone else has to revise from your mind map.  Ask yourself: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Does it make sense?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Is it clear?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Does it cover all of the important concepts?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62A3CD-EF7C-4CE5-89B9-0B475F41E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728">
            <a:off x="5985197" y="3060810"/>
            <a:ext cx="5412022" cy="3283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14F75-308C-46EA-83BE-30DE24FE1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2">
            <a:off x="7400864" y="1389345"/>
            <a:ext cx="4377286" cy="2923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B3B3EC-89E5-4515-8C93-E0A2DE5FC456}"/>
              </a:ext>
            </a:extLst>
          </p:cNvPr>
          <p:cNvSpPr/>
          <p:nvPr/>
        </p:nvSpPr>
        <p:spPr>
          <a:xfrm>
            <a:off x="349104" y="3963874"/>
            <a:ext cx="2699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595959"/>
                </a:solidFill>
              </a:rPr>
              <a:t>Note: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79EE8-711B-4A51-ABA8-8B55DB9446A6}"/>
              </a:ext>
            </a:extLst>
          </p:cNvPr>
          <p:cNvSpPr/>
          <p:nvPr/>
        </p:nvSpPr>
        <p:spPr>
          <a:xfrm>
            <a:off x="401494" y="4214145"/>
            <a:ext cx="5031118" cy="12268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rgbClr val="595959"/>
                </a:solidFill>
              </a:rPr>
              <a:t>Although the five strands listed (and the download resources provided for this task) are from the OCR AS / A’Level specification, the concepts of “Computational Thinking” are just as applicable to the AQA course.</a:t>
            </a:r>
          </a:p>
          <a:p>
            <a:endParaRPr lang="en-GB" sz="11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9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The Cornell method of note taking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Note taking practice 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F8DB8-384B-49F8-A217-6AB7F6BF2D13}"/>
              </a:ext>
            </a:extLst>
          </p:cNvPr>
          <p:cNvSpPr txBox="1"/>
          <p:nvPr/>
        </p:nvSpPr>
        <p:spPr>
          <a:xfrm>
            <a:off x="319178" y="1417038"/>
            <a:ext cx="745322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The expectation to do independent research at A Level will increase dramatically from GCSE.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There is a real skill to taking decent notes outside of lesson which are of value.   Research has proven that one of the most effective methods is the “Cornell” note taking method.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pPr lvl="1"/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Pick any two of the following videos from Craig ‘n’ Dave: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595959"/>
                </a:solidFill>
              </a:rPr>
              <a:t>OCR: </a:t>
            </a:r>
            <a:r>
              <a:rPr lang="en-GB" sz="105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https://student.craigndave.org/videos/ocr-alevel-slr01-alu-cu-registers-and-buses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595959"/>
                </a:solidFill>
              </a:rPr>
              <a:t>OCR: </a:t>
            </a:r>
            <a:r>
              <a:rPr lang="en-GB" sz="1050" dirty="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https://student.craigndave.org/videos/ocr-alevel-slr04-paging-segmentation-and-virtual-memory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595959"/>
                </a:solidFill>
              </a:rPr>
              <a:t>OCR: </a:t>
            </a:r>
            <a:r>
              <a:rPr lang="en-GB" sz="1050" dirty="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https://student.craigndave.org/videos/ocr-alevel-slr05-stages-of-compilation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595959"/>
                </a:solidFill>
              </a:rPr>
              <a:t>OCR: </a:t>
            </a:r>
            <a:r>
              <a:rPr lang="en-GB" sz="1050" dirty="0">
                <a:solidFill>
                  <a:srgbClr val="59595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https://student.craigndave.org/videos/ocr-alevel-slr14-data-structures-part-2-graphs</a:t>
            </a:r>
            <a:r>
              <a:rPr lang="en-GB" sz="1050" dirty="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Write the title of the video and its topic in the top boxes (use a different sheet for each video).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In the main “Notes” section, write notes from the video.   You can do this in any way you like, a suggestion might be to rewind slightly when the canvas changes, thinking carefully about what was important in the previous few minutes.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Having recorded the notes, review them: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Turn each part into a question in the section on the left.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For example, the notes may say, “The value of the program counter is passed to the memory address register”.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 question then becomes, “which register is the value of the program counter passed to?”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Sometimes these questions are easy, and at times they are more difficult to write.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There may also be more than one valid question.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You will need to decide for yourself which are the most appropriate questions for revision.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Finally pull out all the key words and their definitions words the notes and list them in the bottom section.  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936CE3-4834-4C39-822E-AFE9A8A65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550">
            <a:off x="8127683" y="1298502"/>
            <a:ext cx="3564507" cy="529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5437587" y="416458"/>
            <a:ext cx="2590800" cy="1117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Use a Word document</a:t>
            </a:r>
          </a:p>
        </p:txBody>
      </p:sp>
    </p:spTree>
    <p:extLst>
      <p:ext uri="{BB962C8B-B14F-4D97-AF65-F5344CB8AC3E}">
        <p14:creationId xmlns:p14="http://schemas.microsoft.com/office/powerpoint/2010/main" val="38682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Getting to grips with terminology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Key terms task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61EA79-576E-45E1-9372-F5CFDCD7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91">
            <a:off x="5954320" y="1360105"/>
            <a:ext cx="5873882" cy="4015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27B747-E80B-4CE3-A437-B79F329D1E81}"/>
              </a:ext>
            </a:extLst>
          </p:cNvPr>
          <p:cNvSpPr txBox="1"/>
          <p:nvPr/>
        </p:nvSpPr>
        <p:spPr>
          <a:xfrm>
            <a:off x="319178" y="1417038"/>
            <a:ext cx="57768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An important aspect of being successful with your study of Computer Science is getting to grips with subject related terminology.  There are over 240 specific terms you will need to learn!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Below are a handful of the key terms you will need to become familiar with.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Control Unit			Register			Busses		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823554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Von Neuman Architecture	Optical Storage			Operating System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823554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Intermediate Code		Device Driver			Compiler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823554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Assembly Language		Machine Code			Lossy Compression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823554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Hashing			Normalisation			TCP/IP Stack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823554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823554"/>
                </a:solidFill>
                <a:effectLst/>
                <a:uLnTx/>
                <a:uFillTx/>
              </a:rPr>
              <a:t>Packet Switching		ASCII				Problem Decomposition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Research each of the key terms and write a definition.</a:t>
            </a: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Resist the urge to simply cut and paste a definition from the first website you find. 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Many definitions found on The Internet are overly complicated and wordy.</a:t>
            </a: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Ask yourself:</a:t>
            </a:r>
          </a:p>
          <a:p>
            <a:pPr marL="685800" marR="0" lvl="1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Does my definition make sense?</a:t>
            </a:r>
          </a:p>
          <a:p>
            <a:pPr marL="685800" marR="0" lvl="1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Is it succinct, to the point?</a:t>
            </a:r>
          </a:p>
          <a:p>
            <a:pPr marL="685800" marR="0" lvl="1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Does the definition have appropriate depth and detail for A’Level?</a:t>
            </a:r>
          </a:p>
          <a:p>
            <a:pPr marL="685800" marR="0" lvl="1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Could I give this definition to another student so they could revise from it?</a:t>
            </a:r>
          </a:p>
        </p:txBody>
      </p:sp>
    </p:spTree>
    <p:extLst>
      <p:ext uri="{BB962C8B-B14F-4D97-AF65-F5344CB8AC3E}">
        <p14:creationId xmlns:p14="http://schemas.microsoft.com/office/powerpoint/2010/main" val="284382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1147</Words>
  <Application>Microsoft Office PowerPoint</Application>
  <PresentationFormat>Widescreen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Walton</dc:creator>
  <cp:lastModifiedBy>M Walton</cp:lastModifiedBy>
  <cp:revision>1</cp:revision>
  <dcterms:created xsi:type="dcterms:W3CDTF">2024-06-24T14:00:57Z</dcterms:created>
  <dcterms:modified xsi:type="dcterms:W3CDTF">2024-06-24T14:03:19Z</dcterms:modified>
</cp:coreProperties>
</file>