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0B81D-50AB-4E45-BC19-AD0A7325FB39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6F1D-E96A-4121-AEEE-611A7322B7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031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0B81D-50AB-4E45-BC19-AD0A7325FB39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6F1D-E96A-4121-AEEE-611A7322B7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995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0B81D-50AB-4E45-BC19-AD0A7325FB39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6F1D-E96A-4121-AEEE-611A7322B7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700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0B81D-50AB-4E45-BC19-AD0A7325FB39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6F1D-E96A-4121-AEEE-611A7322B7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46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0B81D-50AB-4E45-BC19-AD0A7325FB39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6F1D-E96A-4121-AEEE-611A7322B7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6017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0B81D-50AB-4E45-BC19-AD0A7325FB39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6F1D-E96A-4121-AEEE-611A7322B7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30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0B81D-50AB-4E45-BC19-AD0A7325FB39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6F1D-E96A-4121-AEEE-611A7322B7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3846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0B81D-50AB-4E45-BC19-AD0A7325FB39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6F1D-E96A-4121-AEEE-611A7322B7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850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0B81D-50AB-4E45-BC19-AD0A7325FB39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6F1D-E96A-4121-AEEE-611A7322B7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367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0B81D-50AB-4E45-BC19-AD0A7325FB39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6F1D-E96A-4121-AEEE-611A7322B7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747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0B81D-50AB-4E45-BC19-AD0A7325FB39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6F1D-E96A-4121-AEEE-611A7322B7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594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0B81D-50AB-4E45-BC19-AD0A7325FB39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86F1D-E96A-4121-AEEE-611A7322B7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575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lassdoor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3691"/>
            <a:ext cx="9144000" cy="681037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Task 2 - Research </a:t>
            </a:r>
            <a:r>
              <a:rPr lang="en-GB" dirty="0">
                <a:solidFill>
                  <a:schemeClr val="bg1"/>
                </a:solidFill>
              </a:rPr>
              <a:t>Task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892" y="981512"/>
            <a:ext cx="8791662" cy="5679347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AutoNum type="arabicPeriod"/>
            </a:pPr>
            <a:r>
              <a:rPr lang="en-GB" dirty="0"/>
              <a:t>What businesses do merlin entertainment actually own?</a:t>
            </a:r>
          </a:p>
          <a:p>
            <a:pPr marL="514350" indent="-514350">
              <a:buAutoNum type="arabicPeriod"/>
            </a:pPr>
            <a:r>
              <a:rPr lang="en-GB" dirty="0"/>
              <a:t>How many staff do Alton Towers have?</a:t>
            </a:r>
          </a:p>
          <a:p>
            <a:pPr marL="514350" indent="-514350">
              <a:buAutoNum type="arabicPeriod"/>
            </a:pPr>
            <a:r>
              <a:rPr lang="en-GB" dirty="0"/>
              <a:t>What legal structure is Alton Towers?</a:t>
            </a:r>
          </a:p>
          <a:p>
            <a:pPr marL="514350" indent="-514350">
              <a:buAutoNum type="arabicPeriod"/>
            </a:pPr>
            <a:r>
              <a:rPr lang="en-GB" dirty="0"/>
              <a:t>What leadership programme has Alton Towers got?</a:t>
            </a:r>
          </a:p>
          <a:p>
            <a:pPr marL="514350" indent="-514350">
              <a:buAutoNum type="arabicPeriod"/>
            </a:pPr>
            <a:r>
              <a:rPr lang="en-GB" dirty="0"/>
              <a:t>How do they recruit staff?</a:t>
            </a:r>
          </a:p>
          <a:p>
            <a:pPr marL="514350" indent="-514350">
              <a:buAutoNum type="arabicPeriod"/>
            </a:pPr>
            <a:r>
              <a:rPr lang="en-GB" dirty="0"/>
              <a:t>What stakeholders have they got and why are they interested in the business?</a:t>
            </a:r>
          </a:p>
          <a:p>
            <a:pPr marL="514350" indent="-514350">
              <a:buAutoNum type="arabicPeriod"/>
            </a:pPr>
            <a:r>
              <a:rPr lang="en-GB" dirty="0"/>
              <a:t>Have merlin got a good reputation when recruiting staff? (search </a:t>
            </a:r>
            <a:r>
              <a:rPr lang="en-GB" dirty="0">
                <a:hlinkClick r:id="rId2"/>
              </a:rPr>
              <a:t>www.glassdoor.com</a:t>
            </a:r>
            <a:r>
              <a:rPr lang="en-GB" dirty="0"/>
              <a:t> to find out)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0918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73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Task 2 - Research Task </vt:lpstr>
    </vt:vector>
  </TitlesOfParts>
  <Company>All Saints OLOL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Task 2 - Research Task </dc:title>
  <dc:creator>H Kempin</dc:creator>
  <cp:lastModifiedBy>H Kempin</cp:lastModifiedBy>
  <cp:revision>2</cp:revision>
  <dcterms:created xsi:type="dcterms:W3CDTF">2024-06-03T13:32:37Z</dcterms:created>
  <dcterms:modified xsi:type="dcterms:W3CDTF">2024-06-03T13:39:18Z</dcterms:modified>
</cp:coreProperties>
</file>