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ordreferenc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3887" y="1254034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French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 and write spontaneously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 to spoken French and understand with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basic vocabulary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how verbs work in French</a:t>
            </a: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4986129" cy="93293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French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406" y="0"/>
            <a:ext cx="1924594" cy="12540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16774" y="1277006"/>
            <a:ext cx="8775226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chemeClr val="bg1"/>
                </a:solidFill>
              </a:rPr>
              <a:t>What you can be doing now.</a:t>
            </a:r>
          </a:p>
          <a:p>
            <a:r>
              <a:rPr lang="en-GB" sz="1600" dirty="0">
                <a:solidFill>
                  <a:schemeClr val="bg1"/>
                </a:solidFill>
              </a:rPr>
              <a:t>1. You can access French lessons for KS2 at </a:t>
            </a:r>
            <a:r>
              <a:rPr lang="en-GB" sz="16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https://www.bbc.co.uk/bitesize</a:t>
            </a:r>
            <a:r>
              <a:rPr lang="en-GB" sz="16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n-GB" sz="1600" dirty="0">
                <a:solidFill>
                  <a:schemeClr val="bg1"/>
                </a:solidFill>
              </a:rPr>
              <a:t>Make sure you click on “Primary” and select the year group. Don’t worry if you haven’t done any French before, just have a go and do what you can. 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2. To develop your cultural knowledge of French, research into French culture and make a PowerPoint to show us when you get to class. Ideas to include are; food, festivals, hobbies, language (do they have any words similar to English words), famous cities and monuments, holiday destinations, you could even cook a French dish (don’t forget to take a photo to show your teacher)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3</a:t>
            </a:r>
            <a:r>
              <a:rPr lang="en-GB" sz="1600">
                <a:solidFill>
                  <a:schemeClr val="bg1"/>
                </a:solidFill>
              </a:rPr>
              <a:t>. </a:t>
            </a:r>
            <a:r>
              <a:rPr lang="en-GB" sz="1600" dirty="0">
                <a:solidFill>
                  <a:schemeClr val="bg1"/>
                </a:solidFill>
              </a:rPr>
              <a:t>Challenge -  learn a French word a day. Use an online dictionary to learn as many words as you can. Make sure you listen to how the word is pronounced in French! Keep a list to show your teacher! </a:t>
            </a:r>
            <a:r>
              <a:rPr lang="en-GB" sz="1600" dirty="0">
                <a:solidFill>
                  <a:schemeClr val="bg1"/>
                </a:solidFill>
                <a:hlinkClick r:id="rId4"/>
              </a:rPr>
              <a:t>www.wordreference.com</a:t>
            </a:r>
            <a:endParaRPr lang="en-GB" sz="1600" dirty="0">
              <a:solidFill>
                <a:schemeClr val="bg1"/>
              </a:solidFill>
            </a:endParaRPr>
          </a:p>
          <a:p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215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N Kilday</cp:lastModifiedBy>
  <cp:revision>11</cp:revision>
  <dcterms:created xsi:type="dcterms:W3CDTF">2020-04-20T07:46:35Z</dcterms:created>
  <dcterms:modified xsi:type="dcterms:W3CDTF">2024-03-06T09:46:52Z</dcterms:modified>
</cp:coreProperties>
</file>