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2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0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96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36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2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8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9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3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1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5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3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6524C6-9C8C-492F-9E8D-AC05AF7FBB7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75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ordreferen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3887" y="1254034"/>
            <a:ext cx="3138617" cy="4547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Skills in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 and write spontaneously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spoken French and understand with confidence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basic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how verbs work in French</a:t>
            </a:r>
          </a:p>
        </p:txBody>
      </p:sp>
      <p:sp>
        <p:nvSpPr>
          <p:cNvPr id="9" name="Oval 8"/>
          <p:cNvSpPr/>
          <p:nvPr/>
        </p:nvSpPr>
        <p:spPr>
          <a:xfrm>
            <a:off x="4732637" y="95635"/>
            <a:ext cx="4986129" cy="9329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French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" y="123037"/>
            <a:ext cx="1028570" cy="10285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06" y="0"/>
            <a:ext cx="1924594" cy="12540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6774" y="1277006"/>
            <a:ext cx="877522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What you can be doing now.</a:t>
            </a:r>
          </a:p>
          <a:p>
            <a:r>
              <a:rPr lang="en-GB" sz="1600" dirty="0">
                <a:solidFill>
                  <a:schemeClr val="bg1"/>
                </a:solidFill>
              </a:rPr>
              <a:t>1. You can access French lessons for KS2 at </a:t>
            </a:r>
            <a:r>
              <a:rPr lang="en-GB" sz="16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https://www.bbc.co.uk/bitesize</a:t>
            </a:r>
            <a:r>
              <a:rPr lang="en-GB" sz="16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GB" sz="1600" dirty="0">
                <a:solidFill>
                  <a:schemeClr val="bg1"/>
                </a:solidFill>
              </a:rPr>
              <a:t>Make sure you click on “Primary” and select the year group. Don’t worry if you haven’t done any French before, just have a go and do what you can. 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2. To develop your cultural knowledge of French, research into French culture and make a PowerPoint to show us when you get to class. Ideas to include are; food, festivals, hobbies, language (do they have any words similar to English words), famous cities and monuments, holiday destinations, you could even cook a French dish (don’t forget to take a photo to show your teacher)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3</a:t>
            </a:r>
            <a:r>
              <a:rPr lang="en-GB" sz="1600">
                <a:solidFill>
                  <a:schemeClr val="bg1"/>
                </a:solidFill>
              </a:rPr>
              <a:t>. </a:t>
            </a:r>
            <a:r>
              <a:rPr lang="en-GB" sz="1600" dirty="0">
                <a:solidFill>
                  <a:schemeClr val="bg1"/>
                </a:solidFill>
              </a:rPr>
              <a:t>Challenge -  learn a French word a day. Use an online dictionary to learn as many words as you can. Make sure you listen to how the word is pronounced in French! Keep a list to show your teacher! </a:t>
            </a:r>
            <a:r>
              <a:rPr lang="en-GB" sz="1600" dirty="0">
                <a:solidFill>
                  <a:schemeClr val="bg1"/>
                </a:solidFill>
                <a:hlinkClick r:id="rId4"/>
              </a:rPr>
              <a:t>www.wordreference.com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76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215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Harris</dc:creator>
  <cp:lastModifiedBy>N Kilday</cp:lastModifiedBy>
  <cp:revision>11</cp:revision>
  <dcterms:created xsi:type="dcterms:W3CDTF">2020-04-20T07:46:35Z</dcterms:created>
  <dcterms:modified xsi:type="dcterms:W3CDTF">2024-03-06T09:46:52Z</dcterms:modified>
</cp:coreProperties>
</file>