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3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74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726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907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09621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364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35217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92818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1987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136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69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819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561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055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22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433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648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532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16524C6-9C8C-492F-9E8D-AC05AF7FBB74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3753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ezMavBqWXc" TargetMode="External"/><Relationship Id="rId2" Type="http://schemas.openxmlformats.org/officeDocument/2006/relationships/hyperlink" Target="https://www.youtube.com/watch?v=_XJ1A5io8vc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hyperlink" Target="https://www.youtube.com/watch?v=azDfHHY8KT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21850" y="1346802"/>
            <a:ext cx="3240253" cy="454728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Skills in </a:t>
            </a:r>
            <a:r>
              <a:rPr lang="en-GB" sz="20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 and T</a:t>
            </a:r>
          </a:p>
          <a:p>
            <a:pPr algn="ctr"/>
            <a:endParaRPr lang="en-GB" sz="2000" b="1" u="sng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roduce </a:t>
            </a:r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inventive and ingenious work. </a:t>
            </a:r>
            <a:endParaRPr lang="en-GB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ecome </a:t>
            </a:r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talented </a:t>
            </a:r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designing and making.</a:t>
            </a:r>
            <a:endParaRPr lang="en-GB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Investigate</a:t>
            </a:r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things around you</a:t>
            </a:r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 how design and designers inspire us to be better problem solvers</a:t>
            </a:r>
            <a:endParaRPr lang="en-GB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76585" y="2150075"/>
            <a:ext cx="7661187" cy="447279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u="sng" dirty="0" smtClean="0">
                <a:solidFill>
                  <a:schemeClr val="bg1"/>
                </a:solidFill>
              </a:rPr>
              <a:t>What you can be doing now!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Learn </a:t>
            </a:r>
            <a:r>
              <a:rPr lang="en-GB" dirty="0" smtClean="0">
                <a:solidFill>
                  <a:schemeClr val="bg1"/>
                </a:solidFill>
              </a:rPr>
              <a:t>how to draw 3D cubes and shapes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smtClean="0">
                <a:solidFill>
                  <a:schemeClr val="bg1"/>
                </a:solidFill>
              </a:rPr>
              <a:t>correctly- </a:t>
            </a:r>
            <a:r>
              <a:rPr lang="en-GB" dirty="0" smtClean="0">
                <a:solidFill>
                  <a:schemeClr val="bg1"/>
                </a:solidFill>
              </a:rPr>
              <a:t>see these brilliant </a:t>
            </a:r>
            <a:r>
              <a:rPr lang="en-GB" dirty="0" err="1" smtClean="0">
                <a:solidFill>
                  <a:schemeClr val="bg1"/>
                </a:solidFill>
              </a:rPr>
              <a:t>youtube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smtClean="0">
                <a:solidFill>
                  <a:schemeClr val="bg1"/>
                </a:solidFill>
              </a:rPr>
              <a:t>clips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hlinkClick r:id="rId2"/>
              </a:rPr>
              <a:t>https://www.youtube.com/watch?v=_</a:t>
            </a:r>
            <a:r>
              <a:rPr lang="en-GB" dirty="0" smtClean="0">
                <a:solidFill>
                  <a:schemeClr val="bg1"/>
                </a:solidFill>
                <a:hlinkClick r:id="rId2"/>
              </a:rPr>
              <a:t>XJ1A5io8vc</a:t>
            </a:r>
            <a:endParaRPr lang="en-GB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hlinkClick r:id="rId3"/>
              </a:rPr>
              <a:t>https://</a:t>
            </a:r>
            <a:r>
              <a:rPr lang="en-GB" dirty="0" smtClean="0">
                <a:solidFill>
                  <a:schemeClr val="bg1"/>
                </a:solidFill>
                <a:hlinkClick r:id="rId3"/>
              </a:rPr>
              <a:t>www.youtube.com/watch?v=OezMavBqWXc</a:t>
            </a:r>
            <a:endParaRPr lang="en-GB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Watch these clips </a:t>
            </a:r>
            <a:r>
              <a:rPr lang="en-GB" b="1" dirty="0" smtClean="0">
                <a:solidFill>
                  <a:schemeClr val="bg1"/>
                </a:solidFill>
              </a:rPr>
              <a:t>on a regular basis </a:t>
            </a:r>
            <a:r>
              <a:rPr lang="en-GB" dirty="0" smtClean="0">
                <a:solidFill>
                  <a:schemeClr val="bg1"/>
                </a:solidFill>
              </a:rPr>
              <a:t>and</a:t>
            </a:r>
            <a:r>
              <a:rPr lang="en-GB" b="1" dirty="0" smtClean="0">
                <a:solidFill>
                  <a:schemeClr val="bg1"/>
                </a:solidFill>
              </a:rPr>
              <a:t> </a:t>
            </a:r>
            <a:r>
              <a:rPr lang="en-GB" dirty="0" smtClean="0">
                <a:solidFill>
                  <a:schemeClr val="bg1"/>
                </a:solidFill>
              </a:rPr>
              <a:t>then</a:t>
            </a:r>
            <a:r>
              <a:rPr lang="en-GB" b="1" dirty="0" smtClean="0">
                <a:solidFill>
                  <a:schemeClr val="bg1"/>
                </a:solidFill>
              </a:rPr>
              <a:t>, over and over again </a:t>
            </a:r>
            <a:r>
              <a:rPr lang="en-GB" dirty="0" smtClean="0">
                <a:solidFill>
                  <a:schemeClr val="bg1"/>
                </a:solidFill>
              </a:rPr>
              <a:t>practice </a:t>
            </a:r>
            <a:r>
              <a:rPr lang="en-GB" dirty="0" smtClean="0">
                <a:solidFill>
                  <a:schemeClr val="bg1"/>
                </a:solidFill>
              </a:rPr>
              <a:t>these </a:t>
            </a:r>
            <a:r>
              <a:rPr lang="en-GB" dirty="0" smtClean="0">
                <a:solidFill>
                  <a:schemeClr val="bg1"/>
                </a:solidFill>
              </a:rPr>
              <a:t>exercises</a:t>
            </a:r>
            <a:r>
              <a:rPr lang="en-GB" dirty="0" smtClean="0">
                <a:solidFill>
                  <a:schemeClr val="bg1"/>
                </a:solidFill>
              </a:rPr>
              <a:t>. ALWAYS use a sharp pencil to do this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Look </a:t>
            </a:r>
            <a:r>
              <a:rPr lang="en-GB" dirty="0" smtClean="0">
                <a:solidFill>
                  <a:schemeClr val="bg1"/>
                </a:solidFill>
              </a:rPr>
              <a:t>at an </a:t>
            </a:r>
            <a:r>
              <a:rPr lang="en-GB" dirty="0" smtClean="0">
                <a:solidFill>
                  <a:schemeClr val="bg1"/>
                </a:solidFill>
              </a:rPr>
              <a:t>On-Line designers </a:t>
            </a:r>
            <a:r>
              <a:rPr lang="en-GB" dirty="0" smtClean="0">
                <a:solidFill>
                  <a:schemeClr val="bg1"/>
                </a:solidFill>
              </a:rPr>
              <a:t>gallery </a:t>
            </a:r>
            <a:r>
              <a:rPr lang="en-GB" dirty="0">
                <a:solidFill>
                  <a:schemeClr val="bg1"/>
                </a:solidFill>
                <a:hlinkClick r:id="rId4"/>
              </a:rPr>
              <a:t>https://</a:t>
            </a:r>
            <a:r>
              <a:rPr lang="en-GB" dirty="0" smtClean="0">
                <a:solidFill>
                  <a:schemeClr val="bg1"/>
                </a:solidFill>
                <a:hlinkClick r:id="rId4"/>
              </a:rPr>
              <a:t>www.youtube.com/watch?v=azDfHHY8KTI</a:t>
            </a:r>
            <a:endParaRPr lang="en-GB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Find </a:t>
            </a:r>
            <a:r>
              <a:rPr lang="en-GB" dirty="0" smtClean="0">
                <a:solidFill>
                  <a:schemeClr val="bg1"/>
                </a:solidFill>
              </a:rPr>
              <a:t>your favourite </a:t>
            </a:r>
            <a:r>
              <a:rPr lang="en-GB" dirty="0" smtClean="0">
                <a:solidFill>
                  <a:schemeClr val="bg1"/>
                </a:solidFill>
              </a:rPr>
              <a:t>designers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smtClean="0">
                <a:solidFill>
                  <a:schemeClr val="bg1"/>
                </a:solidFill>
              </a:rPr>
              <a:t>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Research this piece of </a:t>
            </a:r>
            <a:r>
              <a:rPr lang="en-GB" dirty="0" smtClean="0">
                <a:solidFill>
                  <a:schemeClr val="bg1"/>
                </a:solidFill>
              </a:rPr>
              <a:t>design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smtClean="0">
                <a:solidFill>
                  <a:schemeClr val="bg1"/>
                </a:solidFill>
              </a:rPr>
              <a:t>or the </a:t>
            </a:r>
            <a:r>
              <a:rPr lang="en-GB" dirty="0" smtClean="0">
                <a:solidFill>
                  <a:schemeClr val="bg1"/>
                </a:solidFill>
              </a:rPr>
              <a:t>designer themselves</a:t>
            </a:r>
            <a:r>
              <a:rPr lang="en-GB" dirty="0" smtClean="0">
                <a:solidFill>
                  <a:schemeClr val="bg1"/>
                </a:solidFill>
              </a:rPr>
              <a:t>.</a:t>
            </a:r>
            <a:endParaRPr lang="en-GB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Write a short piece about why you like this </a:t>
            </a:r>
            <a:r>
              <a:rPr lang="en-GB" dirty="0" smtClean="0">
                <a:solidFill>
                  <a:schemeClr val="bg1"/>
                </a:solidFill>
              </a:rPr>
              <a:t>design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smtClean="0">
                <a:solidFill>
                  <a:schemeClr val="bg1"/>
                </a:solidFill>
              </a:rPr>
              <a:t>work </a:t>
            </a:r>
            <a:r>
              <a:rPr lang="en-GB" dirty="0" smtClean="0">
                <a:solidFill>
                  <a:schemeClr val="bg1"/>
                </a:solidFill>
              </a:rPr>
              <a:t>and</a:t>
            </a:r>
            <a:r>
              <a:rPr lang="en-GB" dirty="0" smtClean="0">
                <a:solidFill>
                  <a:schemeClr val="bg1"/>
                </a:solidFill>
              </a:rPr>
              <a:t> try to build a replica of the design using paper and card.</a:t>
            </a:r>
          </a:p>
          <a:p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    Good Luck !!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732637" y="95635"/>
            <a:ext cx="3521675" cy="186587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Design and Technology</a:t>
            </a:r>
            <a:endParaRPr lang="en-GB" sz="3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bg2">
                  <a:lumMod val="7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64" y="123037"/>
            <a:ext cx="1028570" cy="102857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43555" y="-1"/>
            <a:ext cx="2994218" cy="1522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2761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56</TotalTime>
  <Words>148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Harris</dc:creator>
  <cp:lastModifiedBy>B Goudie</cp:lastModifiedBy>
  <cp:revision>13</cp:revision>
  <dcterms:created xsi:type="dcterms:W3CDTF">2020-04-20T07:46:35Z</dcterms:created>
  <dcterms:modified xsi:type="dcterms:W3CDTF">2020-04-20T14:28:12Z</dcterms:modified>
</cp:coreProperties>
</file>