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F8393D-1A3F-4652-A139-66C5817B23B0}" v="17" dt="2020-06-02T13:40:34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>
        <p:scale>
          <a:sx n="75" d="100"/>
          <a:sy n="75" d="100"/>
        </p:scale>
        <p:origin x="195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24C6-9C8C-492F-9E8D-AC05AF7FBB7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2338-3DEA-4ECA-A24D-8C198D231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7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24C6-9C8C-492F-9E8D-AC05AF7FBB7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2338-3DEA-4ECA-A24D-8C198D231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72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24C6-9C8C-492F-9E8D-AC05AF7FBB7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2338-3DEA-4ECA-A24D-8C198D231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90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24C6-9C8C-492F-9E8D-AC05AF7FBB7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2338-3DEA-4ECA-A24D-8C198D231FC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0962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24C6-9C8C-492F-9E8D-AC05AF7FBB7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2338-3DEA-4ECA-A24D-8C198D231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736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24C6-9C8C-492F-9E8D-AC05AF7FBB7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2338-3DEA-4ECA-A24D-8C198D231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521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24C6-9C8C-492F-9E8D-AC05AF7FBB7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2338-3DEA-4ECA-A24D-8C198D231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281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24C6-9C8C-492F-9E8D-AC05AF7FBB7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2338-3DEA-4ECA-A24D-8C198D231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198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24C6-9C8C-492F-9E8D-AC05AF7FBB7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2338-3DEA-4ECA-A24D-8C198D231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13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24C6-9C8C-492F-9E8D-AC05AF7FBB7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2338-3DEA-4ECA-A24D-8C198D231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6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24C6-9C8C-492F-9E8D-AC05AF7FBB7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2338-3DEA-4ECA-A24D-8C198D231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81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24C6-9C8C-492F-9E8D-AC05AF7FBB7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2338-3DEA-4ECA-A24D-8C198D231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56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24C6-9C8C-492F-9E8D-AC05AF7FBB7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2338-3DEA-4ECA-A24D-8C198D231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05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24C6-9C8C-492F-9E8D-AC05AF7FBB7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2338-3DEA-4ECA-A24D-8C198D231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2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24C6-9C8C-492F-9E8D-AC05AF7FBB7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2338-3DEA-4ECA-A24D-8C198D231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43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24C6-9C8C-492F-9E8D-AC05AF7FBB7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2338-3DEA-4ECA-A24D-8C198D231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64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24C6-9C8C-492F-9E8D-AC05AF7FBB7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2338-3DEA-4ECA-A24D-8C198D231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3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16524C6-9C8C-492F-9E8D-AC05AF7FBB7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42338-3DEA-4ECA-A24D-8C198D231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753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topics/zf66fg8/articles/zqbm3k7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bbc.co.uk/bitesize/topics/zvhhvcw/articles/zxg7y4j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bc.co.uk/bitesize/topics/zfxxsbk/articles/zsgtrwx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1850" y="1170340"/>
            <a:ext cx="3138617" cy="39150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Skills in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key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how Scientific experiments are carried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able to evaluate an experiment in order to improve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difference between facts and opinions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9467" y="1223569"/>
            <a:ext cx="7661187" cy="3300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u="sng" dirty="0">
                <a:solidFill>
                  <a:schemeClr val="bg1"/>
                </a:solidFill>
              </a:rPr>
              <a:t>What you can be doing now!</a:t>
            </a:r>
          </a:p>
          <a:p>
            <a:r>
              <a:rPr lang="en-GB" sz="2000" b="1" u="sng" dirty="0">
                <a:solidFill>
                  <a:schemeClr val="bg1"/>
                </a:solidFill>
              </a:rPr>
              <a:t>Task 1</a:t>
            </a:r>
          </a:p>
          <a:p>
            <a:r>
              <a:rPr lang="en-GB" sz="2000" dirty="0">
                <a:solidFill>
                  <a:schemeClr val="bg1"/>
                </a:solidFill>
              </a:rPr>
              <a:t>Watch the short videos in each of the categories below. Complete the short activities on each link.</a:t>
            </a:r>
          </a:p>
          <a:p>
            <a:r>
              <a:rPr lang="en-GB" sz="2000" b="1" u="sng" dirty="0">
                <a:solidFill>
                  <a:schemeClr val="bg1"/>
                </a:solidFill>
              </a:rPr>
              <a:t>Task 2</a:t>
            </a:r>
          </a:p>
          <a:p>
            <a:r>
              <a:rPr lang="en-GB" sz="2000" dirty="0">
                <a:solidFill>
                  <a:schemeClr val="bg1"/>
                </a:solidFill>
              </a:rPr>
              <a:t>Pick </a:t>
            </a:r>
            <a:r>
              <a:rPr lang="en-GB" sz="2000" b="1" u="sng" dirty="0">
                <a:solidFill>
                  <a:schemeClr val="bg1"/>
                </a:solidFill>
              </a:rPr>
              <a:t>one</a:t>
            </a:r>
            <a:r>
              <a:rPr lang="en-GB" sz="2000" dirty="0">
                <a:solidFill>
                  <a:schemeClr val="bg1"/>
                </a:solidFill>
              </a:rPr>
              <a:t> of the Scientists given below and explain how they made their discovery using either:</a:t>
            </a:r>
          </a:p>
          <a:p>
            <a:r>
              <a:rPr lang="en-GB" sz="2000" dirty="0">
                <a:solidFill>
                  <a:schemeClr val="bg1"/>
                </a:solidFill>
              </a:rPr>
              <a:t>	- A cartoon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	- A newspaper report</a:t>
            </a:r>
          </a:p>
          <a:p>
            <a:r>
              <a:rPr lang="en-GB" sz="2000" dirty="0">
                <a:solidFill>
                  <a:schemeClr val="bg1"/>
                </a:solidFill>
              </a:rPr>
              <a:t>	- A story</a:t>
            </a:r>
            <a:endParaRPr lang="en-GB" sz="2000" b="1" u="sng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810865" y="95635"/>
            <a:ext cx="5365220" cy="10747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Science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4" y="123037"/>
            <a:ext cx="1028570" cy="102857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71D5214-1C5B-4999-81AA-F156FD67B6DE}"/>
              </a:ext>
            </a:extLst>
          </p:cNvPr>
          <p:cNvGrpSpPr/>
          <p:nvPr/>
        </p:nvGrpSpPr>
        <p:grpSpPr>
          <a:xfrm>
            <a:off x="-21838" y="5440964"/>
            <a:ext cx="1362873" cy="1358055"/>
            <a:chOff x="544289" y="1108453"/>
            <a:chExt cx="1944121" cy="175497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DF8D07E-6E88-4B8A-868B-37D0C7811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084" y="1108453"/>
              <a:ext cx="1548534" cy="146703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151B116-0D77-4D10-A05A-5FF5DB93CE97}"/>
                </a:ext>
              </a:extLst>
            </p:cNvPr>
            <p:cNvSpPr/>
            <p:nvPr/>
          </p:nvSpPr>
          <p:spPr>
            <a:xfrm>
              <a:off x="544289" y="2505472"/>
              <a:ext cx="1944121" cy="3579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b="1" u="sng" dirty="0"/>
                <a:t>Microorganisms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D462CBC-8CEA-46F1-9670-8924C33DEACC}"/>
              </a:ext>
            </a:extLst>
          </p:cNvPr>
          <p:cNvSpPr/>
          <p:nvPr/>
        </p:nvSpPr>
        <p:spPr>
          <a:xfrm>
            <a:off x="1147761" y="5403495"/>
            <a:ext cx="2461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/>
              <a:t>Scientist:</a:t>
            </a:r>
            <a:r>
              <a:rPr lang="en-GB" sz="1400" dirty="0"/>
              <a:t> Antibiotics can be used to kill bacteria when someone has an infection. They were discovered by </a:t>
            </a:r>
            <a:r>
              <a:rPr lang="en-GB" sz="1400" i="1" u="sng" dirty="0"/>
              <a:t>Alexander Fleming</a:t>
            </a:r>
            <a:r>
              <a:rPr lang="en-GB" sz="1400" dirty="0"/>
              <a:t>.</a:t>
            </a:r>
            <a:endParaRPr lang="en-GB" sz="1400" b="1" u="sng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D768C8-6663-4959-B653-CEB7E02FA6F5}"/>
              </a:ext>
            </a:extLst>
          </p:cNvPr>
          <p:cNvGrpSpPr/>
          <p:nvPr/>
        </p:nvGrpSpPr>
        <p:grpSpPr>
          <a:xfrm>
            <a:off x="3744851" y="5202443"/>
            <a:ext cx="4212033" cy="1600438"/>
            <a:chOff x="5885099" y="1890403"/>
            <a:chExt cx="4801825" cy="182454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BB3EF18-CB52-4A41-9E15-59FCA43885B3}"/>
                </a:ext>
              </a:extLst>
            </p:cNvPr>
            <p:cNvGrpSpPr/>
            <p:nvPr/>
          </p:nvGrpSpPr>
          <p:grpSpPr>
            <a:xfrm>
              <a:off x="5885099" y="1913421"/>
              <a:ext cx="1712457" cy="1797119"/>
              <a:chOff x="2102113" y="2655455"/>
              <a:chExt cx="1548534" cy="179711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4CAE908-F4FD-4F1B-8FB8-F7FBFAA4427E}"/>
                  </a:ext>
                </a:extLst>
              </p:cNvPr>
              <p:cNvSpPr/>
              <p:nvPr/>
            </p:nvSpPr>
            <p:spPr>
              <a:xfrm>
                <a:off x="2248067" y="4136788"/>
                <a:ext cx="1054646" cy="315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200" b="1" u="sng" dirty="0"/>
                  <a:t>Adaptation</a:t>
                </a:r>
                <a:endParaRPr lang="en-GB" sz="1400" b="1" u="sng" dirty="0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B9929E3-9242-425A-A642-3BC7DCF06D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6263"/>
              <a:stretch/>
            </p:blipFill>
            <p:spPr>
              <a:xfrm>
                <a:off x="2102113" y="2655455"/>
                <a:ext cx="1548534" cy="1472592"/>
              </a:xfrm>
              <a:prstGeom prst="rect">
                <a:avLst/>
              </a:prstGeom>
            </p:spPr>
          </p:pic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97E55A-CEBD-477E-B3A3-851985ABFDCD}"/>
                </a:ext>
              </a:extLst>
            </p:cNvPr>
            <p:cNvSpPr/>
            <p:nvPr/>
          </p:nvSpPr>
          <p:spPr>
            <a:xfrm>
              <a:off x="7597558" y="1890403"/>
              <a:ext cx="3089366" cy="1824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u="sng" dirty="0"/>
                <a:t>Scientist:</a:t>
              </a:r>
              <a:r>
                <a:rPr lang="en-GB" sz="1400" dirty="0"/>
                <a:t> The method by which living things develop adaptations was suggested by </a:t>
              </a:r>
              <a:r>
                <a:rPr lang="en-GB" sz="1400" i="1" u="sng" dirty="0"/>
                <a:t>Charles Darwin</a:t>
              </a:r>
              <a:r>
                <a:rPr lang="en-GB" sz="1400" dirty="0"/>
                <a:t>. Darwin’s method of “Survival of the Fittest” is the core to explaining Evolution.</a:t>
              </a:r>
              <a:endParaRPr lang="en-GB" sz="1400" i="1" u="sng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DD6BE0-3419-4AB0-98D1-898376744200}"/>
              </a:ext>
            </a:extLst>
          </p:cNvPr>
          <p:cNvGrpSpPr/>
          <p:nvPr/>
        </p:nvGrpSpPr>
        <p:grpSpPr>
          <a:xfrm>
            <a:off x="8030619" y="5222634"/>
            <a:ext cx="944069" cy="1572817"/>
            <a:chOff x="184727" y="3445579"/>
            <a:chExt cx="944069" cy="185399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54BFB01-7403-470F-8C85-FBC95E5E20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109" r="21855" b="12457"/>
            <a:stretch/>
          </p:blipFill>
          <p:spPr>
            <a:xfrm>
              <a:off x="184727" y="3445579"/>
              <a:ext cx="944069" cy="1577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6D91210-8C7E-443F-9BF9-1BCC1BAAE36E}"/>
                </a:ext>
              </a:extLst>
            </p:cNvPr>
            <p:cNvSpPr/>
            <p:nvPr/>
          </p:nvSpPr>
          <p:spPr>
            <a:xfrm>
              <a:off x="277857" y="5022579"/>
              <a:ext cx="72487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u="sng" dirty="0"/>
                <a:t>Gravity</a:t>
              </a:r>
              <a:endParaRPr lang="en-GB" b="1" u="sng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AEF7396-0FE2-4686-A722-1D3E972EA356}"/>
              </a:ext>
            </a:extLst>
          </p:cNvPr>
          <p:cNvSpPr/>
          <p:nvPr/>
        </p:nvSpPr>
        <p:spPr>
          <a:xfrm>
            <a:off x="9006772" y="5205710"/>
            <a:ext cx="2575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/>
              <a:t>Scientist:</a:t>
            </a:r>
            <a:r>
              <a:rPr lang="en-GB" sz="1400" dirty="0"/>
              <a:t> Before </a:t>
            </a:r>
            <a:r>
              <a:rPr lang="en-GB" sz="1400" i="1" u="sng" dirty="0"/>
              <a:t>Sir Isaac Newton</a:t>
            </a:r>
            <a:r>
              <a:rPr lang="en-GB" sz="1400" dirty="0"/>
              <a:t>, there was no real explanation for why objects fell to Earth. He used experimentation and mathematics to explain it.</a:t>
            </a:r>
            <a:endParaRPr lang="en-GB" sz="1400" b="1" u="sn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328BE1-B3AC-4D79-AFA5-89D531B866FA}"/>
              </a:ext>
            </a:extLst>
          </p:cNvPr>
          <p:cNvSpPr txBox="1"/>
          <p:nvPr/>
        </p:nvSpPr>
        <p:spPr>
          <a:xfrm>
            <a:off x="3744851" y="4539993"/>
            <a:ext cx="2325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6"/>
              </a:rPr>
              <a:t>Link 1: Microorganisms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13B758-202C-4FF5-AEE6-C5B3EDCC1E1C}"/>
              </a:ext>
            </a:extLst>
          </p:cNvPr>
          <p:cNvSpPr txBox="1"/>
          <p:nvPr/>
        </p:nvSpPr>
        <p:spPr>
          <a:xfrm>
            <a:off x="6557269" y="4556112"/>
            <a:ext cx="213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7"/>
              </a:rPr>
              <a:t>Link 2: Adaptation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3A7ED0-5B42-439F-BB7E-BC8618330D20}"/>
              </a:ext>
            </a:extLst>
          </p:cNvPr>
          <p:cNvSpPr txBox="1"/>
          <p:nvPr/>
        </p:nvSpPr>
        <p:spPr>
          <a:xfrm>
            <a:off x="9517579" y="4539993"/>
            <a:ext cx="154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8"/>
              </a:rPr>
              <a:t>Link 3: Gravity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76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</TotalTime>
  <Words>190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Harris</dc:creator>
  <cp:lastModifiedBy>Rob Heyworth</cp:lastModifiedBy>
  <cp:revision>9</cp:revision>
  <dcterms:created xsi:type="dcterms:W3CDTF">2020-04-20T07:46:35Z</dcterms:created>
  <dcterms:modified xsi:type="dcterms:W3CDTF">2020-06-02T13:41:30Z</dcterms:modified>
</cp:coreProperties>
</file>