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6" r:id="rId5"/>
    <p:sldId id="278" r:id="rId6"/>
    <p:sldId id="279" r:id="rId7"/>
    <p:sldId id="280" r:id="rId8"/>
    <p:sldId id="259" r:id="rId9"/>
    <p:sldId id="270" r:id="rId10"/>
    <p:sldId id="272" r:id="rId11"/>
    <p:sldId id="273" r:id="rId12"/>
    <p:sldId id="264" r:id="rId13"/>
    <p:sldId id="267" r:id="rId14"/>
    <p:sldId id="268" r:id="rId15"/>
    <p:sldId id="271" r:id="rId16"/>
    <p:sldId id="274" r:id="rId17"/>
    <p:sldId id="275" r:id="rId18"/>
    <p:sldId id="276" r:id="rId19"/>
    <p:sldId id="269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1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1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9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F71B-71A1-46F1-A517-B386DF170BC9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769E-C273-47E3-9B14-40B7E6254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cid:image004.jpg@01D76C0E.325F575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cid:image004.jpg@01D76C0E.325F57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cid:image004.jpg@01D76C0E.325F57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cid:image004.jpg@01D76C0E.325F57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cid:image004.jpg@01D76C0E.325F57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image004.jpg@01D76C0E.325F5750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c2andallthat.wordpres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image004.jpg@01D76C0E.325F5750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cid:image004.jpg@01D76C0E.325F575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C0E.325F57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cid:image004.jpg@01D76C0E.325F5750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Saints’ Revision Support</a:t>
            </a:r>
            <a:br>
              <a:rPr lang="en-GB" dirty="0"/>
            </a:br>
            <a:r>
              <a:rPr lang="en-GB" dirty="0"/>
              <a:t>18.01.22</a:t>
            </a:r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94057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20153" r="27203" b="17737"/>
          <a:stretch/>
        </p:blipFill>
        <p:spPr bwMode="auto">
          <a:xfrm>
            <a:off x="7239011" y="67554"/>
            <a:ext cx="191107" cy="2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Discipline v Motivation</a:t>
            </a:r>
            <a:endParaRPr lang="en-GB" sz="3600" i="1" dirty="0"/>
          </a:p>
        </p:txBody>
      </p:sp>
      <p:pic>
        <p:nvPicPr>
          <p:cNvPr id="21" name="Picture 20" descr="Our Lady of Lourdes Catholic Multi Academy Trust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ll Saint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35C5B5-094D-42E1-A102-709E3C521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Counting up, not down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Making revision a habit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Tracking and celebrating effort and progress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Reflecting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F4F30-7B3C-4083-90E8-2BE9ECEE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925" y="1824440"/>
            <a:ext cx="6612131" cy="43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F4F30-7B3C-4083-90E8-2BE9ECEE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29" y="110836"/>
            <a:ext cx="10143978" cy="66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Saints’ Top 3 Revision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Look, Say, Cover, Write, Check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Brain Dumps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Quiz Questions/ Flash cards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Students should not be merely copying information.</a:t>
            </a:r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17321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Quizzing and overconfidence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Seeing the correct answer makes us think we know something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Seeing the correct answer may mean we ignore the gaps we have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Boys are more likely to be overconfident in their knowledge than girls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It can make us feel we don’t need to revise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3738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things we do that we think are helping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Reading and Highlighting- leads to over confidence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Making a lot of resources and not using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Accepting partial answers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Busy work (copying notes) without checking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930" t="38454" r="3352" b="3799"/>
          <a:stretch/>
        </p:blipFill>
        <p:spPr>
          <a:xfrm>
            <a:off x="8252558" y="2765162"/>
            <a:ext cx="3674226" cy="3674225"/>
          </a:xfrm>
          <a:prstGeom prst="rect">
            <a:avLst/>
          </a:prstGeom>
        </p:spPr>
      </p:pic>
      <p:pic>
        <p:nvPicPr>
          <p:cNvPr id="5" name="Picture 4" descr="Our Lady of Lourdes Catholic Multi Academy Trust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  <p:pic>
        <p:nvPicPr>
          <p:cNvPr id="8" name="Picture 7" descr="All Saint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08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0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365125"/>
            <a:ext cx="10306050" cy="1325563"/>
          </a:xfrm>
        </p:spPr>
        <p:txBody>
          <a:bodyPr/>
          <a:lstStyle/>
          <a:p>
            <a:pPr algn="ctr"/>
            <a:r>
              <a:rPr lang="en-GB" dirty="0"/>
              <a:t>Exam Timetables- DOs and DON’Ts </a:t>
            </a:r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48" y="1948382"/>
            <a:ext cx="11505171" cy="22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 Timetables- DOs and DON’Ts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1562099"/>
          <a:ext cx="9601200" cy="5143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533">
                  <a:extLst>
                    <a:ext uri="{9D8B030D-6E8A-4147-A177-3AD203B41FA5}">
                      <a16:colId xmlns:a16="http://schemas.microsoft.com/office/drawing/2014/main" val="386825134"/>
                    </a:ext>
                  </a:extLst>
                </a:gridCol>
                <a:gridCol w="2452589">
                  <a:extLst>
                    <a:ext uri="{9D8B030D-6E8A-4147-A177-3AD203B41FA5}">
                      <a16:colId xmlns:a16="http://schemas.microsoft.com/office/drawing/2014/main" val="843269531"/>
                    </a:ext>
                  </a:extLst>
                </a:gridCol>
                <a:gridCol w="2423938">
                  <a:extLst>
                    <a:ext uri="{9D8B030D-6E8A-4147-A177-3AD203B41FA5}">
                      <a16:colId xmlns:a16="http://schemas.microsoft.com/office/drawing/2014/main" val="2192952169"/>
                    </a:ext>
                  </a:extLst>
                </a:gridCol>
                <a:gridCol w="2547140">
                  <a:extLst>
                    <a:ext uri="{9D8B030D-6E8A-4147-A177-3AD203B41FA5}">
                      <a16:colId xmlns:a16="http://schemas.microsoft.com/office/drawing/2014/main" val="3427274930"/>
                    </a:ext>
                  </a:extLst>
                </a:gridCol>
              </a:tblGrid>
              <a:tr h="82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Mon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Tue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Wed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77709"/>
                  </a:ext>
                </a:extLst>
              </a:tr>
              <a:tr h="1393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40min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Lit- Macbeth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16968"/>
                  </a:ext>
                </a:extLst>
              </a:tr>
              <a:tr h="1461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30min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Catholicism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Lit- ACC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61002"/>
                  </a:ext>
                </a:extLst>
              </a:tr>
              <a:tr h="1461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20min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Judaism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Lang- non 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 calculator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593292"/>
                  </a:ext>
                </a:extLst>
              </a:tr>
            </a:tbl>
          </a:graphicData>
        </a:graphic>
      </p:graphicFrame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379554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 Timetables- DOs and DON’Ts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1562099"/>
          <a:ext cx="10515600" cy="5010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917">
                  <a:extLst>
                    <a:ext uri="{9D8B030D-6E8A-4147-A177-3AD203B41FA5}">
                      <a16:colId xmlns:a16="http://schemas.microsoft.com/office/drawing/2014/main" val="386825134"/>
                    </a:ext>
                  </a:extLst>
                </a:gridCol>
                <a:gridCol w="2686169">
                  <a:extLst>
                    <a:ext uri="{9D8B030D-6E8A-4147-A177-3AD203B41FA5}">
                      <a16:colId xmlns:a16="http://schemas.microsoft.com/office/drawing/2014/main" val="843269531"/>
                    </a:ext>
                  </a:extLst>
                </a:gridCol>
                <a:gridCol w="2654789">
                  <a:extLst>
                    <a:ext uri="{9D8B030D-6E8A-4147-A177-3AD203B41FA5}">
                      <a16:colId xmlns:a16="http://schemas.microsoft.com/office/drawing/2014/main" val="2192952169"/>
                    </a:ext>
                  </a:extLst>
                </a:gridCol>
                <a:gridCol w="2789725">
                  <a:extLst>
                    <a:ext uri="{9D8B030D-6E8A-4147-A177-3AD203B41FA5}">
                      <a16:colId xmlns:a16="http://schemas.microsoft.com/office/drawing/2014/main" val="3427274930"/>
                    </a:ext>
                  </a:extLst>
                </a:gridCol>
              </a:tblGrid>
              <a:tr h="760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Mon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Tue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Wed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77709"/>
                  </a:ext>
                </a:extLst>
              </a:tr>
              <a:tr h="1281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40min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Lit- Macbeth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Themes of Kingship and Supernatural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Calculator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Trigonometry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Macromolecules. Carbohydrates. Lipids</a:t>
                      </a:r>
                      <a:endParaRPr lang="en-GB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16968"/>
                  </a:ext>
                </a:extLst>
              </a:tr>
              <a:tr h="1499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30min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demands,  stores and efficiency  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Catholicism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God,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Creation and morality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Lit- ACC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the ghost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are significant to the text as a whole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61002"/>
                  </a:ext>
                </a:extLst>
              </a:tr>
              <a:tr h="134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20min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Judaism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after death and revelations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Lang- non fiction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report writing formats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 calculator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Quadratic</a:t>
                      </a:r>
                      <a:r>
                        <a:rPr lang="en-GB" sz="20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equations 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593292"/>
                  </a:ext>
                </a:extLst>
              </a:tr>
            </a:tbl>
          </a:graphicData>
        </a:graphic>
      </p:graphicFrame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82087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899"/>
            <a:ext cx="3584171" cy="3151159"/>
          </a:xfrm>
        </p:spPr>
        <p:txBody>
          <a:bodyPr>
            <a:normAutofit/>
          </a:bodyPr>
          <a:lstStyle/>
          <a:p>
            <a:r>
              <a:rPr lang="en-GB" b="1" dirty="0"/>
              <a:t>Managing time and staying focussed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71" y="0"/>
            <a:ext cx="5868785" cy="6861662"/>
          </a:xfrm>
          <a:prstGeom prst="rect">
            <a:avLst/>
          </a:prstGeom>
        </p:spPr>
      </p:pic>
      <p:pic>
        <p:nvPicPr>
          <p:cNvPr id="5" name="Picture 4" descr="Our Lady of Lourdes Catholic Multi Academy Trust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ll Saint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247100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35465"/>
            <a:ext cx="5083566" cy="5943600"/>
          </a:xfrm>
          <a:prstGeom prst="rect">
            <a:avLst/>
          </a:prstGeom>
        </p:spPr>
      </p:pic>
      <p:pic>
        <p:nvPicPr>
          <p:cNvPr id="5" name="Picture 4" descr="Our Lady of Lourdes Catholic Multi Academy Trust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ll Saint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985" y="319087"/>
            <a:ext cx="4497542" cy="1325563"/>
          </a:xfrm>
        </p:spPr>
        <p:txBody>
          <a:bodyPr>
            <a:noAutofit/>
          </a:bodyPr>
          <a:lstStyle/>
          <a:p>
            <a:r>
              <a:rPr lang="en-GB" sz="3200" b="1" dirty="0"/>
              <a:t>How to support at home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9978" y="1911927"/>
            <a:ext cx="2385752" cy="1088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543572" y="1911927"/>
            <a:ext cx="2385752" cy="1088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59978" y="3123447"/>
            <a:ext cx="2385752" cy="1088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543572" y="3123447"/>
            <a:ext cx="2385752" cy="1088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59978" y="4300764"/>
            <a:ext cx="2385752" cy="1088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543572" y="4300764"/>
            <a:ext cx="2385752" cy="1088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978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Supporting with time management and removing distractions.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they show you how they have checked their work and ask what their next steps are.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Ask them questions or to tell you what they know about certain topics.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they sticking to their revision timetable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13" t="675"/>
          <a:stretch/>
        </p:blipFill>
        <p:spPr>
          <a:xfrm>
            <a:off x="5877098" y="393401"/>
            <a:ext cx="5169135" cy="59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Learning how to revise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Revision Timetables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you can support at home</a:t>
            </a:r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103566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39" y="26843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Time for Q&amp;A</a:t>
            </a:r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215461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en-GB" dirty="0"/>
              <a:t>The Research</a:t>
            </a:r>
          </a:p>
        </p:txBody>
      </p:sp>
      <p:pic>
        <p:nvPicPr>
          <p:cNvPr id="5" name="Picture 4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  <p:sp>
        <p:nvSpPr>
          <p:cNvPr id="8" name="AutoShape 2" descr="ebbingha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987" y="1553528"/>
            <a:ext cx="7977289" cy="4678148"/>
          </a:xfrm>
          <a:prstGeom prst="rect">
            <a:avLst/>
          </a:prstGeom>
        </p:spPr>
      </p:pic>
      <p:pic>
        <p:nvPicPr>
          <p:cNvPr id="10" name="Picture 9" descr="All Saint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08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1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en-GB" dirty="0"/>
              <a:t>The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49" t="18302" r="1769" b="13479"/>
          <a:stretch/>
        </p:blipFill>
        <p:spPr>
          <a:xfrm>
            <a:off x="1467853" y="1331619"/>
            <a:ext cx="9256294" cy="5107768"/>
          </a:xfrm>
          <a:prstGeom prst="rect">
            <a:avLst/>
          </a:prstGeom>
        </p:spPr>
      </p:pic>
      <p:pic>
        <p:nvPicPr>
          <p:cNvPr id="6" name="Picture 5" descr="Our Lady of Lourdes Catholic Multi Academy Trust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ll Saint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085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111081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4" y="0"/>
            <a:ext cx="9773522" cy="740979"/>
          </a:xfrm>
        </p:spPr>
        <p:txBody>
          <a:bodyPr>
            <a:normAutofit/>
          </a:bodyPr>
          <a:lstStyle/>
          <a:p>
            <a:r>
              <a:rPr lang="en-GB" dirty="0"/>
              <a:t>Cornell notes – how?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4" y="1147155"/>
            <a:ext cx="3577393" cy="5348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84" y="627551"/>
            <a:ext cx="4946827" cy="5754283"/>
          </a:xfrm>
          <a:prstGeom prst="rect">
            <a:avLst/>
          </a:prstGeom>
        </p:spPr>
      </p:pic>
      <p:pic>
        <p:nvPicPr>
          <p:cNvPr id="6" name="Picture 5" descr="Our Lady of Lourdes Catholic Multi Academy Trus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ll Saints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128183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61" y="0"/>
            <a:ext cx="9252013" cy="6351724"/>
          </a:xfrm>
        </p:spPr>
      </p:pic>
      <p:sp>
        <p:nvSpPr>
          <p:cNvPr id="5" name="Rectangle 4"/>
          <p:cNvSpPr/>
          <p:nvPr/>
        </p:nvSpPr>
        <p:spPr>
          <a:xfrm>
            <a:off x="8961949" y="6399850"/>
            <a:ext cx="3230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>
                <a:hlinkClick r:id="rId3"/>
              </a:rPr>
              <a:t>https://emc2andallthat.wordpress.com/</a:t>
            </a:r>
            <a:r>
              <a:rPr lang="en-GB" sz="1200" dirty="0"/>
              <a:t> </a:t>
            </a:r>
          </a:p>
        </p:txBody>
      </p:sp>
      <p:pic>
        <p:nvPicPr>
          <p:cNvPr id="6" name="Picture 5" descr="Our Lady of Lourdes Catholic Multi Academy Trus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ll Saints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394830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90" y="1150166"/>
            <a:ext cx="4434081" cy="56954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91" y="1258638"/>
            <a:ext cx="3826906" cy="5478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79" y="1267733"/>
            <a:ext cx="3794836" cy="547846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60" y="20583"/>
            <a:ext cx="1645367" cy="1129583"/>
          </a:xfrm>
          <a:prstGeom prst="rect">
            <a:avLst/>
          </a:prstGeom>
        </p:spPr>
      </p:pic>
      <p:pic>
        <p:nvPicPr>
          <p:cNvPr id="8" name="Picture 7" descr="Our Lady of Lourdes Catholic Multi Academy Trust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ll Saints 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34417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How To Revise/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Independent Learning 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Instructional Videos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of Absolutes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Tutors available to support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Homework timetables are in planners</a:t>
            </a:r>
          </a:p>
        </p:txBody>
      </p:sp>
      <p:pic>
        <p:nvPicPr>
          <p:cNvPr id="4" name="Picture 3" descr="Our Lady of Lourdes Catholic Multi Academy Trust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Sain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423491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20153" r="27203" b="17737"/>
          <a:stretch/>
        </p:blipFill>
        <p:spPr bwMode="auto">
          <a:xfrm>
            <a:off x="7239011" y="67554"/>
            <a:ext cx="191107" cy="2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Discipline v Motivation</a:t>
            </a:r>
            <a:endParaRPr lang="en-GB" sz="3600" i="1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367368" y="1825625"/>
            <a:ext cx="4652432" cy="435133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GB" dirty="0"/>
              <a:t>Repeated action forms habits</a:t>
            </a:r>
          </a:p>
          <a:p>
            <a:pPr>
              <a:buFontTx/>
              <a:buChar char="-"/>
            </a:pPr>
            <a:r>
              <a:rPr lang="en-GB" dirty="0"/>
              <a:t>Habit formation takes time</a:t>
            </a:r>
          </a:p>
          <a:p>
            <a:pPr>
              <a:buFontTx/>
              <a:buChar char="-"/>
            </a:pPr>
            <a:r>
              <a:rPr lang="en-GB" dirty="0"/>
              <a:t>Big goals v small habits</a:t>
            </a:r>
          </a:p>
          <a:p>
            <a:pPr>
              <a:buFontTx/>
              <a:buChar char="-"/>
            </a:pPr>
            <a:r>
              <a:rPr lang="en-GB" dirty="0"/>
              <a:t>Where and when</a:t>
            </a:r>
          </a:p>
          <a:p>
            <a:pPr>
              <a:buFontTx/>
              <a:buChar char="-"/>
            </a:pPr>
            <a:r>
              <a:rPr lang="en-GB" dirty="0"/>
              <a:t>Break down our expectations</a:t>
            </a:r>
          </a:p>
          <a:p>
            <a:pPr>
              <a:buFontTx/>
              <a:buChar char="-"/>
            </a:pPr>
            <a:r>
              <a:rPr lang="en-GB" dirty="0"/>
              <a:t>Demonstrate the value (links to lessons)</a:t>
            </a:r>
          </a:p>
          <a:p>
            <a:pPr>
              <a:buFontTx/>
              <a:buChar char="-"/>
            </a:pPr>
            <a:r>
              <a:rPr lang="en-GB" dirty="0"/>
              <a:t>Cost- benefits (short sighted)</a:t>
            </a:r>
          </a:p>
          <a:p>
            <a:pPr>
              <a:buFontTx/>
              <a:buChar char="-"/>
            </a:pPr>
            <a:r>
              <a:rPr lang="en-GB" dirty="0"/>
              <a:t>Importance of peer role models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7334564" y="1825625"/>
            <a:ext cx="4019236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Clear modelling of expectations and standards</a:t>
            </a:r>
          </a:p>
          <a:p>
            <a:r>
              <a:rPr lang="en-GB" dirty="0"/>
              <a:t>Spaced practice (quiz design)</a:t>
            </a:r>
          </a:p>
          <a:p>
            <a:r>
              <a:rPr lang="en-GB" dirty="0"/>
              <a:t>Know the techniques but do not use them (</a:t>
            </a:r>
            <a:r>
              <a:rPr lang="en-GB" dirty="0" err="1"/>
              <a:t>Blaisman</a:t>
            </a:r>
            <a:r>
              <a:rPr lang="en-GB" dirty="0"/>
              <a:t>)</a:t>
            </a:r>
          </a:p>
          <a:p>
            <a:r>
              <a:rPr lang="en-GB" dirty="0"/>
              <a:t>Over-confident (Sullivan)</a:t>
            </a:r>
          </a:p>
          <a:p>
            <a:r>
              <a:rPr lang="en-GB" dirty="0"/>
              <a:t>Students avoid self-quizzing (</a:t>
            </a:r>
            <a:r>
              <a:rPr lang="en-GB" dirty="0" err="1"/>
              <a:t>Karpicke</a:t>
            </a:r>
            <a:r>
              <a:rPr lang="en-GB" dirty="0"/>
              <a:t>)</a:t>
            </a:r>
          </a:p>
          <a:p>
            <a:r>
              <a:rPr lang="en-GB" dirty="0"/>
              <a:t>Testing gives a better understanding of knowledge (</a:t>
            </a:r>
            <a:r>
              <a:rPr lang="en-GB" dirty="0" err="1"/>
              <a:t>Roedigger</a:t>
            </a:r>
            <a:r>
              <a:rPr lang="en-GB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1" y="1848505"/>
            <a:ext cx="1096437" cy="1501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250" r="18749"/>
          <a:stretch/>
        </p:blipFill>
        <p:spPr>
          <a:xfrm>
            <a:off x="6238127" y="1848505"/>
            <a:ext cx="1096437" cy="1501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Our Lady of Lourdes Catholic Multi Academy Trust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07" y="319087"/>
            <a:ext cx="9334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ll Saints 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465926" y="6439387"/>
            <a:ext cx="142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Palatino Linotype" panose="02040502050505030304" pitchFamily="18" charset="0"/>
              </a:rPr>
              <a:t>‘We shall serve’</a:t>
            </a:r>
          </a:p>
        </p:txBody>
      </p:sp>
    </p:spTree>
    <p:extLst>
      <p:ext uri="{BB962C8B-B14F-4D97-AF65-F5344CB8AC3E}">
        <p14:creationId xmlns:p14="http://schemas.microsoft.com/office/powerpoint/2010/main" val="20859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557</Words>
  <Application>Microsoft Office PowerPoint</Application>
  <PresentationFormat>Widescreen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Times New Roman</vt:lpstr>
      <vt:lpstr>Office Theme</vt:lpstr>
      <vt:lpstr>All Saints’ Revision Support 18.01.22</vt:lpstr>
      <vt:lpstr>Session Outline</vt:lpstr>
      <vt:lpstr>The Research</vt:lpstr>
      <vt:lpstr>The Research</vt:lpstr>
      <vt:lpstr>Cornell notes – how? </vt:lpstr>
      <vt:lpstr>PowerPoint Presentation</vt:lpstr>
      <vt:lpstr>PowerPoint Presentation</vt:lpstr>
      <vt:lpstr>Learning How To Revise/ Homework</vt:lpstr>
      <vt:lpstr>Discipline v Motivation</vt:lpstr>
      <vt:lpstr>Discipline v Motivation</vt:lpstr>
      <vt:lpstr>PowerPoint Presentation</vt:lpstr>
      <vt:lpstr>All Saints’ Top 3 Revision Techniques</vt:lpstr>
      <vt:lpstr>Quizzing and overconfidence </vt:lpstr>
      <vt:lpstr>The things we do that we think are helping</vt:lpstr>
      <vt:lpstr>Exam Timetables- DOs and DON’Ts </vt:lpstr>
      <vt:lpstr>Exam Timetables- DOs and DON’Ts </vt:lpstr>
      <vt:lpstr>Exam Timetables- DOs and DON’Ts </vt:lpstr>
      <vt:lpstr>Managing time and staying focussed</vt:lpstr>
      <vt:lpstr>How to support at home</vt:lpstr>
      <vt:lpstr>Time for Q&amp;A</vt:lpstr>
    </vt:vector>
  </TitlesOfParts>
  <Company>All Saints OLOL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Saints’ Homework and Independent Learning Time</dc:title>
  <dc:creator>D Alderson</dc:creator>
  <cp:lastModifiedBy>D Alderson</cp:lastModifiedBy>
  <cp:revision>9</cp:revision>
  <dcterms:created xsi:type="dcterms:W3CDTF">2021-12-08T11:13:16Z</dcterms:created>
  <dcterms:modified xsi:type="dcterms:W3CDTF">2022-01-19T07:35:59Z</dcterms:modified>
</cp:coreProperties>
</file>