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catholic.life/saints/" TargetMode="External"/><Relationship Id="rId2" Type="http://schemas.openxmlformats.org/officeDocument/2006/relationships/hyperlink" Target="https://safeyoutube.net/w/eLy8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about the important figures in the Bible.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 about how Catholics think, worship and 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able to evaluate all the ideas we look 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an opinion!!</a:t>
            </a:r>
          </a:p>
        </p:txBody>
      </p:sp>
      <p:sp>
        <p:nvSpPr>
          <p:cNvPr id="7" name="Rectangle 6"/>
          <p:cNvSpPr/>
          <p:nvPr/>
        </p:nvSpPr>
        <p:spPr>
          <a:xfrm>
            <a:off x="4176585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bg1"/>
                </a:solidFill>
              </a:rPr>
              <a:t>What you can be doing now!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Understand the key ideas within Roman Catholicism</a:t>
            </a:r>
          </a:p>
          <a:p>
            <a:r>
              <a:rPr lang="en-GB" dirty="0">
                <a:solidFill>
                  <a:schemeClr val="bg1"/>
                </a:solidFill>
              </a:rPr>
              <a:t>Watch this clip </a:t>
            </a:r>
            <a:r>
              <a:rPr lang="en-GB" b="1" dirty="0">
                <a:solidFill>
                  <a:schemeClr val="bg1"/>
                </a:solidFill>
              </a:rPr>
              <a:t>regularly </a:t>
            </a:r>
            <a:r>
              <a:rPr lang="en-GB" dirty="0">
                <a:solidFill>
                  <a:schemeClr val="bg1"/>
                </a:solidFill>
              </a:rPr>
              <a:t>and</a:t>
            </a:r>
            <a:r>
              <a:rPr lang="en-GB" b="1" dirty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try and remember a </a:t>
            </a:r>
            <a:r>
              <a:rPr lang="en-GB" b="1" dirty="0">
                <a:solidFill>
                  <a:schemeClr val="bg1"/>
                </a:solidFill>
              </a:rPr>
              <a:t>NEW</a:t>
            </a:r>
            <a:r>
              <a:rPr lang="en-GB" dirty="0">
                <a:solidFill>
                  <a:schemeClr val="bg1"/>
                </a:solidFill>
              </a:rPr>
              <a:t> fact each time you watch it. </a:t>
            </a:r>
            <a:r>
              <a:rPr lang="en-GB" dirty="0">
                <a:solidFill>
                  <a:schemeClr val="bg1"/>
                </a:solidFill>
                <a:hlinkClick r:id="rId2"/>
              </a:rPr>
              <a:t>https://safeYouTube.net/w/eLy8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Explore the list of ‘All Saints’ </a:t>
            </a:r>
            <a:r>
              <a:rPr lang="en-GB" dirty="0">
                <a:solidFill>
                  <a:schemeClr val="bg1"/>
                </a:solidFill>
                <a:hlinkClick r:id="rId3"/>
              </a:rPr>
              <a:t>https://mycatholic.life/saints/</a:t>
            </a: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Find your favourite Saint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Research the Saint – their life and why they became a Saint.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Write a short piece about how this </a:t>
            </a:r>
            <a:r>
              <a:rPr lang="en-GB">
                <a:solidFill>
                  <a:schemeClr val="bg1"/>
                </a:solidFill>
              </a:rPr>
              <a:t>Saint could be a good role model for you as you start as a year 7 at All </a:t>
            </a:r>
            <a:r>
              <a:rPr lang="en-GB" smtClean="0">
                <a:solidFill>
                  <a:schemeClr val="bg1"/>
                </a:solidFill>
              </a:rPr>
              <a:t>Saints’.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352167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6BF9005-CB0D-4990-86E3-8493D53D11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55"/>
          <a:stretch/>
        </p:blipFill>
        <p:spPr>
          <a:xfrm>
            <a:off x="10161016" y="95635"/>
            <a:ext cx="1261046" cy="160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76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129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N Kilday</cp:lastModifiedBy>
  <cp:revision>8</cp:revision>
  <dcterms:created xsi:type="dcterms:W3CDTF">2020-04-20T07:46:35Z</dcterms:created>
  <dcterms:modified xsi:type="dcterms:W3CDTF">2020-06-01T12:13:57Z</dcterms:modified>
</cp:coreProperties>
</file>