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V7JHdI_9sqw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well as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how to make your own rhythms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all the </a:t>
            </a:r>
            <a:r>
              <a:rPr lang="en-GB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 to music and be able to comment on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6585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Introduce yourself to the musical elements by watching a video:</a:t>
            </a:r>
          </a:p>
          <a:p>
            <a:pPr algn="ctr"/>
            <a:r>
              <a:rPr lang="en-GB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www.youtube.com/watch?v=V7JHdI_9sqw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Can you find anything else out to do with the </a:t>
            </a:r>
            <a:r>
              <a:rPr lang="en-GB" b="1" dirty="0" smtClean="0">
                <a:solidFill>
                  <a:schemeClr val="bg1"/>
                </a:solidFill>
              </a:rPr>
              <a:t>elements</a:t>
            </a:r>
            <a:r>
              <a:rPr lang="en-GB" dirty="0" smtClean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Create a poster that shows the elements of music in the video and some key words you’ve found! Draw pictures.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Choose a genre of music that you love, for example rock, classical or pop.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this genre of music, what are your favourite musicians or composers?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Write a short piece about why you like this genre, can you try and convince someone else to like this genre?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993352" cy="186587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Music</a:t>
            </a:r>
            <a:endParaRPr lang="en-GB" sz="72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19" y="123037"/>
            <a:ext cx="865808" cy="86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141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Tim Harris</cp:lastModifiedBy>
  <cp:revision>8</cp:revision>
  <dcterms:created xsi:type="dcterms:W3CDTF">2020-04-20T07:46:35Z</dcterms:created>
  <dcterms:modified xsi:type="dcterms:W3CDTF">2020-04-27T11:10:53Z</dcterms:modified>
</cp:coreProperties>
</file>