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7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726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90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09621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36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521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281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198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136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6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81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56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055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22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433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64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53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16524C6-9C8C-492F-9E8D-AC05AF7FBB74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42338-3DEA-4ECA-A24D-8C198D231F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3753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opmarks.co.uk/maths-games/7-11-years/times-table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21850" y="1346802"/>
            <a:ext cx="3138617" cy="454728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Skills in Maths</a:t>
            </a:r>
          </a:p>
          <a:p>
            <a:pPr algn="ctr"/>
            <a:endParaRPr lang="en-GB" sz="1600" b="1" u="sng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able to recall mathematical facts and apply them rapidly and accurately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able to reason mathematically.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able to solve mathematical problems.</a:t>
            </a:r>
          </a:p>
        </p:txBody>
      </p:sp>
      <p:sp>
        <p:nvSpPr>
          <p:cNvPr id="7" name="Rectangle 6"/>
          <p:cNvSpPr/>
          <p:nvPr/>
        </p:nvSpPr>
        <p:spPr>
          <a:xfrm>
            <a:off x="4204294" y="2150075"/>
            <a:ext cx="7661187" cy="432486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u="sng" dirty="0" smtClean="0">
              <a:solidFill>
                <a:schemeClr val="bg1"/>
              </a:solidFill>
            </a:endParaRPr>
          </a:p>
          <a:p>
            <a:pPr algn="ctr"/>
            <a:endParaRPr lang="en-GB" b="1" u="sng" dirty="0">
              <a:solidFill>
                <a:schemeClr val="bg1"/>
              </a:solidFill>
            </a:endParaRPr>
          </a:p>
          <a:p>
            <a:pPr algn="ctr"/>
            <a:endParaRPr lang="en-GB" b="1" u="sng" dirty="0" smtClean="0">
              <a:solidFill>
                <a:schemeClr val="bg1"/>
              </a:solidFill>
            </a:endParaRPr>
          </a:p>
          <a:p>
            <a:pPr algn="ctr"/>
            <a:endParaRPr lang="en-GB" b="1" u="sng" dirty="0">
              <a:solidFill>
                <a:schemeClr val="bg1"/>
              </a:solidFill>
            </a:endParaRPr>
          </a:p>
          <a:p>
            <a:pPr algn="ctr"/>
            <a:endParaRPr lang="en-GB" b="1" u="sng" dirty="0" smtClean="0">
              <a:solidFill>
                <a:schemeClr val="bg1"/>
              </a:solidFill>
            </a:endParaRPr>
          </a:p>
          <a:p>
            <a:pPr algn="ctr"/>
            <a:endParaRPr lang="en-GB" b="1" u="sng" dirty="0" smtClean="0">
              <a:solidFill>
                <a:schemeClr val="bg1"/>
              </a:solidFill>
            </a:endParaRPr>
          </a:p>
          <a:p>
            <a:pPr algn="ctr"/>
            <a:endParaRPr lang="en-GB" b="1" u="sng" dirty="0" smtClean="0">
              <a:solidFill>
                <a:schemeClr val="bg1"/>
              </a:solidFill>
            </a:endParaRPr>
          </a:p>
          <a:p>
            <a:pPr algn="ctr"/>
            <a:endParaRPr lang="en-GB" b="1" u="sng" dirty="0">
              <a:solidFill>
                <a:schemeClr val="bg1"/>
              </a:solidFill>
            </a:endParaRPr>
          </a:p>
          <a:p>
            <a:pPr algn="ctr"/>
            <a:endParaRPr lang="en-GB" b="1" u="sng" dirty="0" smtClean="0">
              <a:solidFill>
                <a:schemeClr val="bg1"/>
              </a:solidFill>
            </a:endParaRPr>
          </a:p>
          <a:p>
            <a:pPr algn="ctr"/>
            <a:r>
              <a:rPr lang="en-GB" b="1" u="sng" dirty="0" smtClean="0">
                <a:solidFill>
                  <a:schemeClr val="bg1"/>
                </a:solidFill>
              </a:rPr>
              <a:t>What you can be doing now!</a:t>
            </a:r>
          </a:p>
          <a:p>
            <a:pPr algn="ctr"/>
            <a:endParaRPr lang="en-GB" sz="1400" b="1" u="sng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Practice your times tables so that you can recall them quickly.        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    Here is a good website you may like to try:</a:t>
            </a:r>
          </a:p>
          <a:p>
            <a:pPr lvl="1"/>
            <a:r>
              <a:rPr lang="en-GB" sz="1600" b="1" dirty="0" smtClean="0">
                <a:solidFill>
                  <a:srgbClr val="92D050"/>
                </a:solidFill>
                <a:hlinkClick r:id="rId3"/>
              </a:rPr>
              <a:t>https</a:t>
            </a:r>
            <a:r>
              <a:rPr lang="en-GB" sz="1600" b="1" dirty="0">
                <a:solidFill>
                  <a:srgbClr val="92D050"/>
                </a:solidFill>
                <a:hlinkClick r:id="rId3"/>
              </a:rPr>
              <a:t>://www.topmarks.co.uk/maths-games/7-11-years/times-tables</a:t>
            </a:r>
            <a:endParaRPr lang="en-GB" sz="1600" b="1" dirty="0">
              <a:solidFill>
                <a:srgbClr val="92D050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bg1"/>
                </a:solidFill>
              </a:rPr>
              <a:t>Choose a minimum of 3 activities from the maths transition booklet to complete</a:t>
            </a:r>
            <a:r>
              <a:rPr lang="en-GB" dirty="0" smtClean="0">
                <a:solidFill>
                  <a:schemeClr val="bg1"/>
                </a:solidFill>
              </a:rPr>
              <a:t>. (Booklet included in </a:t>
            </a:r>
            <a:r>
              <a:rPr lang="en-GB" smtClean="0">
                <a:solidFill>
                  <a:schemeClr val="bg1"/>
                </a:solidFill>
              </a:rPr>
              <a:t>this folder)</a:t>
            </a:r>
            <a:endParaRPr lang="en-GB" dirty="0" smtClean="0">
              <a:solidFill>
                <a:schemeClr val="bg1"/>
              </a:solidFill>
            </a:endParaRPr>
          </a:p>
          <a:p>
            <a:endParaRPr lang="en-GB" sz="1000" dirty="0" smtClean="0">
              <a:solidFill>
                <a:schemeClr val="bg1"/>
              </a:solidFill>
            </a:endParaRPr>
          </a:p>
          <a:p>
            <a:r>
              <a:rPr lang="en-GB" dirty="0" smtClean="0">
                <a:solidFill>
                  <a:schemeClr val="bg1"/>
                </a:solidFill>
              </a:rPr>
              <a:t>    </a:t>
            </a:r>
          </a:p>
          <a:p>
            <a:pPr lvl="1"/>
            <a:endParaRPr lang="en-GB" sz="800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Activities you could choose from include:</a:t>
            </a:r>
          </a:p>
          <a:p>
            <a:pPr lvl="1"/>
            <a:endParaRPr lang="en-GB" sz="300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Word search       Colour by Number      Broken Calculator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Famous Mathematicians     Key Terms      Riddles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       Number links investigation   Lagrange’s Theorem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732637" y="95635"/>
            <a:ext cx="4024185" cy="186587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2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Maths</a:t>
            </a:r>
            <a:endParaRPr lang="en-GB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bg2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64" y="123037"/>
            <a:ext cx="1028570" cy="1028570"/>
          </a:xfrm>
          <a:prstGeom prst="rect">
            <a:avLst/>
          </a:prstGeom>
        </p:spPr>
      </p:pic>
      <p:pic>
        <p:nvPicPr>
          <p:cNvPr id="1028" name="Picture 4" descr="Free Maths Pictures, Download Free Clip Art, Free Clip Art on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0084" y="111949"/>
            <a:ext cx="1104259" cy="91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70751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1476</TotalTime>
  <Words>115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Harris</dc:creator>
  <cp:lastModifiedBy>N Kilday</cp:lastModifiedBy>
  <cp:revision>26</cp:revision>
  <dcterms:created xsi:type="dcterms:W3CDTF">2020-04-20T07:46:35Z</dcterms:created>
  <dcterms:modified xsi:type="dcterms:W3CDTF">2020-06-01T12:19:15Z</dcterms:modified>
</cp:coreProperties>
</file>