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74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726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907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0962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36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521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281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198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13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6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81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56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05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22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433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64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53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16524C6-9C8C-492F-9E8D-AC05AF7FBB7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3753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wordreference.com/" TargetMode="External"/><Relationship Id="rId4" Type="http://schemas.openxmlformats.org/officeDocument/2006/relationships/hyperlink" Target="https://www.thenational.academy/online-classroom/year-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3887" y="1254034"/>
            <a:ext cx="3138617" cy="45472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Skills in French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 and write spontaneously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Listen to spoken French and understand with confidence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 basic vocabulary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 how verbs work in French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4732637" y="95635"/>
            <a:ext cx="4986129" cy="93293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French</a:t>
            </a:r>
            <a:endParaRPr lang="en-GB" sz="7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64" y="123037"/>
            <a:ext cx="1028570" cy="102857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406" y="0"/>
            <a:ext cx="1924594" cy="12540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16774" y="1277006"/>
            <a:ext cx="8775226" cy="501675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1600" b="1" u="sng" dirty="0" smtClean="0">
                <a:solidFill>
                  <a:schemeClr val="bg1"/>
                </a:solidFill>
              </a:rPr>
              <a:t>What you can be doing now.</a:t>
            </a:r>
          </a:p>
          <a:p>
            <a:pPr marL="342900" indent="-342900">
              <a:buAutoNum type="arabicPeriod"/>
            </a:pPr>
            <a:r>
              <a:rPr lang="en-GB" sz="1600" dirty="0" smtClean="0">
                <a:solidFill>
                  <a:schemeClr val="bg1"/>
                </a:solidFill>
              </a:rPr>
              <a:t>During lockdown you can access daily French lessons for KS2 at </a:t>
            </a:r>
          </a:p>
          <a:p>
            <a:r>
              <a:rPr lang="en-GB" sz="1600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https://www.bbc.co.uk/bitesize</a:t>
            </a:r>
            <a:r>
              <a:rPr lang="en-GB" sz="16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600" dirty="0" smtClean="0">
                <a:solidFill>
                  <a:schemeClr val="bg1"/>
                </a:solidFill>
              </a:rPr>
              <a:t>and follow the link for daily lessons (make sure you click on “Primary”). Don’t worry if you haven’t done any French before, just have a go and do what you can. </a:t>
            </a:r>
          </a:p>
          <a:p>
            <a:endParaRPr lang="en-GB" sz="1600" dirty="0" smtClean="0">
              <a:solidFill>
                <a:schemeClr val="bg1"/>
              </a:solidFill>
            </a:endParaRPr>
          </a:p>
          <a:p>
            <a:r>
              <a:rPr lang="en-GB" sz="1600" dirty="0" smtClean="0">
                <a:solidFill>
                  <a:schemeClr val="bg1"/>
                </a:solidFill>
              </a:rPr>
              <a:t>2. If you’ve already started French at primary school, you can access a series of French lessons at the new government online school called Oak National Academy at  </a:t>
            </a:r>
            <a:r>
              <a:rPr lang="en-GB" sz="1600" dirty="0" smtClean="0">
                <a:solidFill>
                  <a:schemeClr val="bg2"/>
                </a:solidFill>
                <a:hlinkClick r:id="rId4"/>
              </a:rPr>
              <a:t>https</a:t>
            </a:r>
            <a:r>
              <a:rPr lang="en-GB" sz="1600" dirty="0">
                <a:solidFill>
                  <a:schemeClr val="bg2"/>
                </a:solidFill>
                <a:hlinkClick r:id="rId4"/>
              </a:rPr>
              <a:t>://</a:t>
            </a:r>
            <a:r>
              <a:rPr lang="en-GB" sz="1600" dirty="0" smtClean="0">
                <a:solidFill>
                  <a:schemeClr val="bg2"/>
                </a:solidFill>
                <a:hlinkClick r:id="rId4"/>
              </a:rPr>
              <a:t>www.thenational.academy/online-classroom/year-7</a:t>
            </a:r>
            <a:endParaRPr lang="en-GB" sz="1600" dirty="0" smtClean="0">
              <a:solidFill>
                <a:schemeClr val="bg2"/>
              </a:solidFill>
            </a:endParaRPr>
          </a:p>
          <a:p>
            <a:endParaRPr lang="en-GB" sz="1600" dirty="0">
              <a:solidFill>
                <a:srgbClr val="0070C0"/>
              </a:solidFill>
            </a:endParaRPr>
          </a:p>
          <a:p>
            <a:r>
              <a:rPr lang="en-GB" sz="1600" dirty="0" smtClean="0">
                <a:solidFill>
                  <a:schemeClr val="bg1"/>
                </a:solidFill>
              </a:rPr>
              <a:t>3. To develop your cultural knowledge of French, research into French culture and make a </a:t>
            </a:r>
            <a:r>
              <a:rPr lang="en-GB" sz="1600" dirty="0" err="1" smtClean="0">
                <a:solidFill>
                  <a:schemeClr val="bg1"/>
                </a:solidFill>
              </a:rPr>
              <a:t>powerpoint</a:t>
            </a:r>
            <a:r>
              <a:rPr lang="en-GB" sz="1600" dirty="0" smtClean="0">
                <a:solidFill>
                  <a:schemeClr val="bg1"/>
                </a:solidFill>
              </a:rPr>
              <a:t> to show us when you get to class. </a:t>
            </a:r>
            <a:r>
              <a:rPr lang="en-GB" sz="1600" dirty="0" smtClean="0">
                <a:solidFill>
                  <a:schemeClr val="bg1"/>
                </a:solidFill>
              </a:rPr>
              <a:t>Ideas to include are; food, festivals, hobbies, language (do they have any words similar to English words), famous cities and monuments, holiday destinations, you could even cook a French dish (don’t forget to take a photo to show your teache</a:t>
            </a:r>
            <a:r>
              <a:rPr lang="en-GB" sz="1600" dirty="0" smtClean="0">
                <a:solidFill>
                  <a:schemeClr val="bg1"/>
                </a:solidFill>
              </a:rPr>
              <a:t>r)</a:t>
            </a:r>
            <a:endParaRPr lang="en-GB" sz="1600" dirty="0" smtClean="0">
              <a:solidFill>
                <a:schemeClr val="bg1"/>
              </a:solidFill>
            </a:endParaRP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 smtClean="0">
                <a:solidFill>
                  <a:schemeClr val="bg1"/>
                </a:solidFill>
              </a:rPr>
              <a:t>4. Challenge -  learn a French word a day. Use an online dictionary to learn as many words as you can. Make sure you listen to how the word is pronounced in French! Keep a list to show your teacher</a:t>
            </a:r>
            <a:r>
              <a:rPr lang="en-GB" sz="1600" dirty="0" smtClean="0">
                <a:solidFill>
                  <a:schemeClr val="bg1"/>
                </a:solidFill>
              </a:rPr>
              <a:t>! </a:t>
            </a:r>
            <a:r>
              <a:rPr lang="en-GB" sz="1600" dirty="0" smtClean="0">
                <a:solidFill>
                  <a:schemeClr val="bg1"/>
                </a:solidFill>
                <a:hlinkClick r:id="rId5"/>
              </a:rPr>
              <a:t>www.wordreference.com</a:t>
            </a:r>
            <a:endParaRPr lang="en-GB" sz="1600" dirty="0" smtClean="0">
              <a:solidFill>
                <a:schemeClr val="bg1"/>
              </a:solidFill>
            </a:endParaRPr>
          </a:p>
          <a:p>
            <a:endParaRPr lang="en-GB" sz="16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27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63</TotalTime>
  <Words>239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Harris</dc:creator>
  <cp:lastModifiedBy>B Dennis</cp:lastModifiedBy>
  <cp:revision>10</cp:revision>
  <dcterms:created xsi:type="dcterms:W3CDTF">2020-04-20T07:46:35Z</dcterms:created>
  <dcterms:modified xsi:type="dcterms:W3CDTF">2020-04-21T09:05:45Z</dcterms:modified>
</cp:coreProperties>
</file>