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3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s3historygames.co.uk/" TargetMode="External"/><Relationship Id="rId2" Type="http://schemas.openxmlformats.org/officeDocument/2006/relationships/hyperlink" Target="https://safeyoutube.net/w/z9O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176585" y="2150075"/>
            <a:ext cx="7661187" cy="43248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Learn </a:t>
            </a:r>
            <a:r>
              <a:rPr lang="en-GB" dirty="0" smtClean="0">
                <a:solidFill>
                  <a:schemeClr val="bg1"/>
                </a:solidFill>
              </a:rPr>
              <a:t>some key history terminology by watching </a:t>
            </a:r>
            <a:r>
              <a:rPr lang="en-GB" dirty="0">
                <a:solidFill>
                  <a:schemeClr val="bg1"/>
                </a:solidFill>
              </a:rPr>
              <a:t>this clip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safeYouTube.net/w/z9O9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 Investigate a time period or person that you are interested in- write or type  up your key facts.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Have a go at the quizzes and games on </a:t>
            </a:r>
            <a:r>
              <a:rPr lang="en-GB" dirty="0">
                <a:solidFill>
                  <a:schemeClr val="bg1"/>
                </a:solidFill>
              </a:rPr>
              <a:t>this site </a:t>
            </a:r>
            <a:r>
              <a:rPr lang="en-GB" dirty="0">
                <a:solidFill>
                  <a:schemeClr val="bg1"/>
                </a:solidFill>
                <a:hlinkClick r:id="rId3"/>
              </a:rPr>
              <a:t>http://ks3historygames.co.uk</a:t>
            </a:r>
            <a:r>
              <a:rPr lang="en-GB" dirty="0" smtClean="0">
                <a:solidFill>
                  <a:schemeClr val="bg1"/>
                </a:solidFill>
                <a:hlinkClick r:id="rId3"/>
              </a:rPr>
              <a:t>/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Write a short piece about why you </a:t>
            </a:r>
            <a:r>
              <a:rPr lang="en-GB" dirty="0" smtClean="0">
                <a:solidFill>
                  <a:schemeClr val="bg1"/>
                </a:solidFill>
              </a:rPr>
              <a:t>like learning about the past and why it is important.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123037"/>
            <a:ext cx="4527741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History</a:t>
            </a:r>
            <a:endParaRPr lang="en-GB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" y="1988907"/>
            <a:ext cx="3091543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Key Skills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Evaluate a range of evidence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Learn key facts such as dates and key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Make  well informed judgements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 able to write a clear explanation paragraph combining you knowledge and judgements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0" r="18171"/>
          <a:stretch/>
        </p:blipFill>
        <p:spPr bwMode="auto">
          <a:xfrm rot="592533">
            <a:off x="10366121" y="80300"/>
            <a:ext cx="817790" cy="91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</TotalTime>
  <Words>106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A Wain</cp:lastModifiedBy>
  <cp:revision>9</cp:revision>
  <dcterms:created xsi:type="dcterms:W3CDTF">2020-04-20T07:46:35Z</dcterms:created>
  <dcterms:modified xsi:type="dcterms:W3CDTF">2020-04-29T12:55:13Z</dcterms:modified>
</cp:coreProperties>
</file>