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hyperlink" Target="https://safeyoutube.net/w/3CN9" TargetMode="External"/><Relationship Id="rId7" Type="http://schemas.openxmlformats.org/officeDocument/2006/relationships/image" Target="../media/image8.png"/><Relationship Id="rId12" Type="http://schemas.openxmlformats.org/officeDocument/2006/relationships/image" Target="../media/image10.png"/><Relationship Id="rId2" Type="http://schemas.openxmlformats.org/officeDocument/2006/relationships/hyperlink" Target="https://safeyoutube.net/w/99N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11" Type="http://schemas.openxmlformats.org/officeDocument/2006/relationships/hyperlink" Target="https://www.ordnancesurvey.co.uk/mapzone/" TargetMode="External"/><Relationship Id="rId5" Type="http://schemas.openxmlformats.org/officeDocument/2006/relationships/image" Target="../media/image6.png"/><Relationship Id="rId10" Type="http://schemas.microsoft.com/office/2007/relationships/hdphoto" Target="../media/hdphoto2.wdp"/><Relationship Id="rId4" Type="http://schemas.openxmlformats.org/officeDocument/2006/relationships/hyperlink" Target="https://safeyoutube.net/w/ZGN9" TargetMode="Externa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8519" y="1726707"/>
            <a:ext cx="2411329" cy="497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Skills in Geography: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Appreciate different landscapes and cultures around the world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GB" sz="15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nderstand how and why the world is changing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 the impact that people have had on the world’s environments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map, photo, data and numeracy skills to analyse and evaluate evidence about places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fieldwork skills to collect and analyse data to draw conclusions about a place</a:t>
            </a:r>
          </a:p>
        </p:txBody>
      </p:sp>
      <p:sp>
        <p:nvSpPr>
          <p:cNvPr id="7" name="Rectangle 6"/>
          <p:cNvSpPr/>
          <p:nvPr/>
        </p:nvSpPr>
        <p:spPr>
          <a:xfrm>
            <a:off x="2716471" y="4954176"/>
            <a:ext cx="6296899" cy="157725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2. Find out more about geography….</a:t>
            </a:r>
            <a:endParaRPr lang="en-GB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Geography Now:  </a:t>
            </a:r>
            <a:r>
              <a:rPr lang="en-GB" sz="1500" dirty="0">
                <a:solidFill>
                  <a:srgbClr val="FF0000"/>
                </a:solidFill>
                <a:latin typeface="Calibri" panose="020F0502020204030204" pitchFamily="34" charset="0"/>
                <a:hlinkClick r:id="rId2"/>
              </a:rPr>
              <a:t>https://safeYouTube.net/w/99N9</a:t>
            </a:r>
            <a:endParaRPr lang="en-GB" sz="15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Map master:  </a:t>
            </a:r>
            <a:r>
              <a:rPr lang="en-GB" sz="1500" dirty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https://</a:t>
            </a:r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safeYouTube.net/w/3CN9</a:t>
            </a:r>
            <a:endParaRPr lang="en-GB" sz="15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Earth Day: </a:t>
            </a:r>
            <a:r>
              <a:rPr lang="en-GB" sz="1500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https://</a:t>
            </a:r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safeYouTube.net/w/ZGN9</a:t>
            </a:r>
            <a:endParaRPr lang="en-GB" sz="15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  <a:r>
              <a:rPr lang="en-GB" sz="15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Write a half page summary about the link, outlining</a:t>
            </a:r>
          </a:p>
          <a:p>
            <a:r>
              <a:rPr lang="en-GB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5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       what it was about and what it has inspired you to do</a:t>
            </a:r>
            <a:r>
              <a:rPr lang="en-GB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GB" sz="16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177823" y="149686"/>
            <a:ext cx="7615645" cy="12422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Geography</a:t>
            </a:r>
            <a:endParaRPr lang="en-GB" sz="72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77" y="0"/>
            <a:ext cx="1506258" cy="15062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17" b="249"/>
          <a:stretch/>
        </p:blipFill>
        <p:spPr>
          <a:xfrm>
            <a:off x="9653587" y="1559333"/>
            <a:ext cx="2359819" cy="330725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68528" y1="5076" x2="68528" y2="5076"/>
                        <a14:foregroundMark x1="76650" y1="9645" x2="76650" y2="9645"/>
                        <a14:backgroundMark x1="22843" y1="2030" x2="22843" y2="20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135" y="0"/>
            <a:ext cx="1498420" cy="14984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55096" y="1506258"/>
            <a:ext cx="6819898" cy="33393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sz="16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What you can </a:t>
            </a:r>
            <a:r>
              <a:rPr lang="en-GB" sz="16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 to prepare for Geography lessons:</a:t>
            </a:r>
            <a:endParaRPr lang="en-GB" sz="1600" b="1" u="sng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5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r>
              <a:rPr lang="en-GB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. What is your family’s ecological footprint like? </a:t>
            </a:r>
          </a:p>
          <a:p>
            <a:r>
              <a:rPr lang="en-GB" sz="1500" dirty="0">
                <a:solidFill>
                  <a:srgbClr val="000000"/>
                </a:solidFill>
                <a:latin typeface="Calibri" panose="020F0502020204030204" pitchFamily="34" charset="0"/>
              </a:rPr>
              <a:t>Look at the geography that surrounds you and ask questions.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What technology/clothing  brands do you have at home, and where do those brands originate? </a:t>
            </a:r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(Clothing labels will help or research online)</a:t>
            </a:r>
            <a:endParaRPr lang="en-GB" sz="1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How much water does your household use? Baths or showers?  </a:t>
            </a:r>
            <a:r>
              <a:rPr lang="en-GB" sz="15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How many people? </a:t>
            </a:r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(Think about things like tooth </a:t>
            </a:r>
            <a:r>
              <a:rPr lang="en-GB" sz="1500" dirty="0">
                <a:solidFill>
                  <a:srgbClr val="000000"/>
                </a:solidFill>
                <a:latin typeface="Calibri" panose="020F0502020204030204" pitchFamily="34" charset="0"/>
              </a:rPr>
              <a:t>brushing – tap on or off</a:t>
            </a:r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?)</a:t>
            </a:r>
            <a:endParaRPr lang="en-GB" sz="1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What plants and animals live in your garden</a:t>
            </a:r>
            <a:r>
              <a:rPr lang="en-GB" sz="15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? </a:t>
            </a:r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(Types of trees, bushes, flowers, birds, insects, rodents?)</a:t>
            </a:r>
            <a:endParaRPr lang="en-GB" sz="1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Where has the food for your meals come from? </a:t>
            </a:r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GB" sz="1500" dirty="0">
                <a:solidFill>
                  <a:srgbClr val="000000"/>
                </a:solidFill>
                <a:latin typeface="Calibri" panose="020F0502020204030204" pitchFamily="34" charset="0"/>
              </a:rPr>
              <a:t>W</a:t>
            </a:r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here was the food grown or made, not the shop you bought it from!)</a:t>
            </a:r>
            <a:endParaRPr lang="en-GB" sz="1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How does the electricity you use at home/in a car affect the environment?</a:t>
            </a:r>
            <a:r>
              <a:rPr lang="en-GB" sz="15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5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(How is the electricity made? What is pollution?)</a:t>
            </a:r>
            <a:endParaRPr lang="en-GB" sz="1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Use these ideas to design a poster to show your household’s </a:t>
            </a:r>
            <a:r>
              <a:rPr lang="en-GB" sz="15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ecological </a:t>
            </a:r>
            <a:r>
              <a:rPr lang="en-GB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footprint.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563" b="98828" l="2344" r="9804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09848" y="4954176"/>
            <a:ext cx="1614641" cy="1614641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9307692" y="4592475"/>
            <a:ext cx="485776" cy="27411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9119993" y="4959934"/>
            <a:ext cx="2893413" cy="156966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3.Become a map master….</a:t>
            </a:r>
          </a:p>
          <a:p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Learn how to read maps and practise using maps on this link: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hlinkClick r:id="rId11"/>
              </a:rPr>
              <a:t>https://www.ordnancesurvey.co.uk/mapzone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hlinkClick r:id="rId11"/>
              </a:rPr>
              <a:t>/</a:t>
            </a:r>
            <a:endParaRPr lang="en-GB" sz="16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AutoShape 4" descr="Ordnance Survey Vector Logo | Free Download - (.SVG + .PNG) format ...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042780" y="6021977"/>
            <a:ext cx="900991" cy="49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256</TotalTime>
  <Words>260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G Masson</cp:lastModifiedBy>
  <cp:revision>25</cp:revision>
  <dcterms:created xsi:type="dcterms:W3CDTF">2020-04-20T07:46:35Z</dcterms:created>
  <dcterms:modified xsi:type="dcterms:W3CDTF">2020-04-30T12:59:00Z</dcterms:modified>
</cp:coreProperties>
</file>