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3"/>
  </p:notes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3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468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947558-1C1A-4E15-A3CA-240F91F3342E}" type="datetimeFigureOut">
              <a:rPr lang="en-GB" smtClean="0"/>
              <a:t>07/05/2021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89F175-ECD8-41B8-8C6C-A8CAD1709B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49370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121898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0FCC8D5-6D68-A443-97C0-91AE5977134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121898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608175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1" y="1905000"/>
            <a:ext cx="10363200" cy="2079624"/>
          </a:xfrm>
        </p:spPr>
        <p:txBody>
          <a:bodyPr>
            <a:noAutofit/>
          </a:bodyPr>
          <a:lstStyle>
            <a:lvl1pPr>
              <a:defRPr sz="72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3052" y="4038600"/>
            <a:ext cx="10365897" cy="762000"/>
          </a:xfrm>
        </p:spPr>
        <p:txBody>
          <a:bodyPr/>
          <a:lstStyle>
            <a:lvl1pPr marL="0" indent="0" algn="ctr">
              <a:buNone/>
              <a:defRPr>
                <a:solidFill>
                  <a:srgbClr val="70A0D7"/>
                </a:solidFill>
              </a:defRPr>
            </a:lvl1pPr>
            <a:lvl2pPr marL="6094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89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79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4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69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64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59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1465099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218987"/>
            <a:fld id="{7091A9FD-CDA2-4BA5-8C18-59D6F59EB34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1218987"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6605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40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0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218987"/>
            <a:fld id="{7091A9FD-CDA2-4BA5-8C18-59D6F59EB34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1218987"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081780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itle Slide">
    <p:bg>
      <p:bgPr>
        <a:gradFill>
          <a:gsLst>
            <a:gs pos="0">
              <a:srgbClr val="FF733C"/>
            </a:gs>
            <a:gs pos="54000">
              <a:srgbClr val="FF733C"/>
            </a:gs>
            <a:gs pos="100000">
              <a:srgbClr val="FF8C19"/>
            </a:gs>
          </a:gsLst>
          <a:lin ang="19320000" scaled="0"/>
        </a:gradFill>
        <a:effectLst/>
      </p:bgPr>
    </p:bg>
    <p:spTree>
      <p:nvGrpSpPr>
        <p:cNvPr id="1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3" name="Shape 153"/>
          <p:cNvGrpSpPr/>
          <p:nvPr/>
        </p:nvGrpSpPr>
        <p:grpSpPr>
          <a:xfrm>
            <a:off x="10364311" y="5791200"/>
            <a:ext cx="1659988" cy="922216"/>
            <a:chOff x="4056062" y="2305050"/>
            <a:chExt cx="4071937" cy="2262188"/>
          </a:xfrm>
        </p:grpSpPr>
        <p:sp>
          <p:nvSpPr>
            <p:cNvPr id="154" name="Shape 154"/>
            <p:cNvSpPr/>
            <p:nvPr/>
          </p:nvSpPr>
          <p:spPr>
            <a:xfrm>
              <a:off x="5259387" y="2684463"/>
              <a:ext cx="314324" cy="679449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120000" y="59368"/>
                  </a:moveTo>
                  <a:cubicBezTo>
                    <a:pt x="46363" y="59368"/>
                    <a:pt x="46363" y="59368"/>
                    <a:pt x="46363" y="59368"/>
                  </a:cubicBezTo>
                  <a:cubicBezTo>
                    <a:pt x="46363" y="98526"/>
                    <a:pt x="46363" y="98526"/>
                    <a:pt x="46363" y="98526"/>
                  </a:cubicBezTo>
                  <a:cubicBezTo>
                    <a:pt x="46363" y="102315"/>
                    <a:pt x="51818" y="104842"/>
                    <a:pt x="60000" y="104842"/>
                  </a:cubicBezTo>
                  <a:cubicBezTo>
                    <a:pt x="70909" y="104842"/>
                    <a:pt x="73636" y="102315"/>
                    <a:pt x="73636" y="98526"/>
                  </a:cubicBezTo>
                  <a:cubicBezTo>
                    <a:pt x="73636" y="66947"/>
                    <a:pt x="73636" y="66947"/>
                    <a:pt x="73636" y="66947"/>
                  </a:cubicBezTo>
                  <a:cubicBezTo>
                    <a:pt x="120000" y="66947"/>
                    <a:pt x="120000" y="66947"/>
                    <a:pt x="120000" y="66947"/>
                  </a:cubicBezTo>
                  <a:cubicBezTo>
                    <a:pt x="120000" y="98526"/>
                    <a:pt x="120000" y="98526"/>
                    <a:pt x="120000" y="98526"/>
                  </a:cubicBezTo>
                  <a:cubicBezTo>
                    <a:pt x="120000" y="112421"/>
                    <a:pt x="100909" y="120000"/>
                    <a:pt x="60000" y="120000"/>
                  </a:cubicBezTo>
                  <a:cubicBezTo>
                    <a:pt x="19090" y="120000"/>
                    <a:pt x="0" y="112421"/>
                    <a:pt x="0" y="98526"/>
                  </a:cubicBezTo>
                  <a:cubicBezTo>
                    <a:pt x="0" y="20210"/>
                    <a:pt x="0" y="20210"/>
                    <a:pt x="0" y="20210"/>
                  </a:cubicBezTo>
                  <a:cubicBezTo>
                    <a:pt x="0" y="6315"/>
                    <a:pt x="19090" y="0"/>
                    <a:pt x="60000" y="0"/>
                  </a:cubicBezTo>
                  <a:cubicBezTo>
                    <a:pt x="100909" y="0"/>
                    <a:pt x="120000" y="6315"/>
                    <a:pt x="120000" y="20210"/>
                  </a:cubicBezTo>
                  <a:lnTo>
                    <a:pt x="120000" y="59368"/>
                  </a:lnTo>
                  <a:close/>
                  <a:moveTo>
                    <a:pt x="73636" y="45473"/>
                  </a:moveTo>
                  <a:cubicBezTo>
                    <a:pt x="73636" y="20210"/>
                    <a:pt x="73636" y="20210"/>
                    <a:pt x="73636" y="20210"/>
                  </a:cubicBezTo>
                  <a:cubicBezTo>
                    <a:pt x="73636" y="15157"/>
                    <a:pt x="70909" y="12631"/>
                    <a:pt x="60000" y="12631"/>
                  </a:cubicBezTo>
                  <a:cubicBezTo>
                    <a:pt x="51818" y="12631"/>
                    <a:pt x="46363" y="15157"/>
                    <a:pt x="46363" y="20210"/>
                  </a:cubicBezTo>
                  <a:cubicBezTo>
                    <a:pt x="46363" y="45473"/>
                    <a:pt x="46363" y="45473"/>
                    <a:pt x="46363" y="45473"/>
                  </a:cubicBezTo>
                  <a:lnTo>
                    <a:pt x="73636" y="4547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defTabSz="121898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799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5" name="Shape 155"/>
            <p:cNvSpPr/>
            <p:nvPr/>
          </p:nvSpPr>
          <p:spPr>
            <a:xfrm>
              <a:off x="5816600" y="2684463"/>
              <a:ext cx="315912" cy="679449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120000" y="59368"/>
                  </a:moveTo>
                  <a:cubicBezTo>
                    <a:pt x="46363" y="59368"/>
                    <a:pt x="46363" y="59368"/>
                    <a:pt x="46363" y="59368"/>
                  </a:cubicBezTo>
                  <a:cubicBezTo>
                    <a:pt x="46363" y="98526"/>
                    <a:pt x="46363" y="98526"/>
                    <a:pt x="46363" y="98526"/>
                  </a:cubicBezTo>
                  <a:cubicBezTo>
                    <a:pt x="46363" y="102315"/>
                    <a:pt x="51818" y="104842"/>
                    <a:pt x="60000" y="104842"/>
                  </a:cubicBezTo>
                  <a:cubicBezTo>
                    <a:pt x="68181" y="104842"/>
                    <a:pt x="73636" y="102315"/>
                    <a:pt x="73636" y="98526"/>
                  </a:cubicBezTo>
                  <a:cubicBezTo>
                    <a:pt x="73636" y="66947"/>
                    <a:pt x="73636" y="66947"/>
                    <a:pt x="73636" y="66947"/>
                  </a:cubicBezTo>
                  <a:cubicBezTo>
                    <a:pt x="120000" y="66947"/>
                    <a:pt x="120000" y="66947"/>
                    <a:pt x="120000" y="66947"/>
                  </a:cubicBezTo>
                  <a:cubicBezTo>
                    <a:pt x="120000" y="98526"/>
                    <a:pt x="120000" y="98526"/>
                    <a:pt x="120000" y="98526"/>
                  </a:cubicBezTo>
                  <a:cubicBezTo>
                    <a:pt x="120000" y="112421"/>
                    <a:pt x="100909" y="120000"/>
                    <a:pt x="60000" y="120000"/>
                  </a:cubicBezTo>
                  <a:cubicBezTo>
                    <a:pt x="19090" y="120000"/>
                    <a:pt x="0" y="112421"/>
                    <a:pt x="0" y="98526"/>
                  </a:cubicBezTo>
                  <a:cubicBezTo>
                    <a:pt x="0" y="20210"/>
                    <a:pt x="0" y="20210"/>
                    <a:pt x="0" y="20210"/>
                  </a:cubicBezTo>
                  <a:cubicBezTo>
                    <a:pt x="0" y="6315"/>
                    <a:pt x="19090" y="0"/>
                    <a:pt x="60000" y="0"/>
                  </a:cubicBezTo>
                  <a:cubicBezTo>
                    <a:pt x="100909" y="0"/>
                    <a:pt x="120000" y="6315"/>
                    <a:pt x="120000" y="20210"/>
                  </a:cubicBezTo>
                  <a:lnTo>
                    <a:pt x="120000" y="59368"/>
                  </a:lnTo>
                  <a:close/>
                  <a:moveTo>
                    <a:pt x="73636" y="45473"/>
                  </a:moveTo>
                  <a:cubicBezTo>
                    <a:pt x="73636" y="20210"/>
                    <a:pt x="73636" y="20210"/>
                    <a:pt x="73636" y="20210"/>
                  </a:cubicBezTo>
                  <a:cubicBezTo>
                    <a:pt x="73636" y="15157"/>
                    <a:pt x="68181" y="12631"/>
                    <a:pt x="60000" y="12631"/>
                  </a:cubicBezTo>
                  <a:cubicBezTo>
                    <a:pt x="51818" y="12631"/>
                    <a:pt x="46363" y="15157"/>
                    <a:pt x="46363" y="20210"/>
                  </a:cubicBezTo>
                  <a:cubicBezTo>
                    <a:pt x="46363" y="45473"/>
                    <a:pt x="46363" y="45473"/>
                    <a:pt x="46363" y="45473"/>
                  </a:cubicBezTo>
                  <a:lnTo>
                    <a:pt x="73636" y="4547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defTabSz="121898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799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6" name="Shape 156"/>
            <p:cNvSpPr/>
            <p:nvPr/>
          </p:nvSpPr>
          <p:spPr>
            <a:xfrm>
              <a:off x="6167437" y="2684463"/>
              <a:ext cx="322263" cy="679449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120000" y="118736"/>
                  </a:moveTo>
                  <a:cubicBezTo>
                    <a:pt x="72000" y="118736"/>
                    <a:pt x="72000" y="118736"/>
                    <a:pt x="72000" y="118736"/>
                  </a:cubicBezTo>
                  <a:cubicBezTo>
                    <a:pt x="72000" y="114947"/>
                    <a:pt x="72000" y="114947"/>
                    <a:pt x="72000" y="114947"/>
                  </a:cubicBezTo>
                  <a:cubicBezTo>
                    <a:pt x="69333" y="118736"/>
                    <a:pt x="58666" y="120000"/>
                    <a:pt x="40000" y="120000"/>
                  </a:cubicBezTo>
                  <a:cubicBezTo>
                    <a:pt x="13333" y="120000"/>
                    <a:pt x="0" y="114947"/>
                    <a:pt x="0" y="104842"/>
                  </a:cubicBezTo>
                  <a:cubicBezTo>
                    <a:pt x="0" y="66947"/>
                    <a:pt x="0" y="66947"/>
                    <a:pt x="0" y="66947"/>
                  </a:cubicBezTo>
                  <a:cubicBezTo>
                    <a:pt x="0" y="61894"/>
                    <a:pt x="2666" y="58105"/>
                    <a:pt x="10666" y="55578"/>
                  </a:cubicBezTo>
                  <a:cubicBezTo>
                    <a:pt x="16000" y="51789"/>
                    <a:pt x="29333" y="48000"/>
                    <a:pt x="50666" y="42947"/>
                  </a:cubicBezTo>
                  <a:cubicBezTo>
                    <a:pt x="64000" y="40421"/>
                    <a:pt x="72000" y="37894"/>
                    <a:pt x="72000" y="36631"/>
                  </a:cubicBezTo>
                  <a:cubicBezTo>
                    <a:pt x="72000" y="20210"/>
                    <a:pt x="72000" y="20210"/>
                    <a:pt x="72000" y="20210"/>
                  </a:cubicBezTo>
                  <a:cubicBezTo>
                    <a:pt x="72000" y="15157"/>
                    <a:pt x="69333" y="12631"/>
                    <a:pt x="58666" y="12631"/>
                  </a:cubicBezTo>
                  <a:cubicBezTo>
                    <a:pt x="50666" y="12631"/>
                    <a:pt x="45333" y="15157"/>
                    <a:pt x="45333" y="20210"/>
                  </a:cubicBezTo>
                  <a:cubicBezTo>
                    <a:pt x="45333" y="37894"/>
                    <a:pt x="45333" y="37894"/>
                    <a:pt x="45333" y="37894"/>
                  </a:cubicBezTo>
                  <a:cubicBezTo>
                    <a:pt x="0" y="37894"/>
                    <a:pt x="0" y="37894"/>
                    <a:pt x="0" y="37894"/>
                  </a:cubicBezTo>
                  <a:cubicBezTo>
                    <a:pt x="0" y="20210"/>
                    <a:pt x="0" y="20210"/>
                    <a:pt x="0" y="20210"/>
                  </a:cubicBezTo>
                  <a:cubicBezTo>
                    <a:pt x="0" y="6315"/>
                    <a:pt x="21333" y="0"/>
                    <a:pt x="58666" y="0"/>
                  </a:cubicBezTo>
                  <a:cubicBezTo>
                    <a:pt x="98666" y="0"/>
                    <a:pt x="120000" y="6315"/>
                    <a:pt x="120000" y="20210"/>
                  </a:cubicBezTo>
                  <a:lnTo>
                    <a:pt x="120000" y="118736"/>
                  </a:lnTo>
                  <a:close/>
                  <a:moveTo>
                    <a:pt x="72000" y="98526"/>
                  </a:moveTo>
                  <a:cubicBezTo>
                    <a:pt x="72000" y="55578"/>
                    <a:pt x="72000" y="55578"/>
                    <a:pt x="72000" y="55578"/>
                  </a:cubicBezTo>
                  <a:cubicBezTo>
                    <a:pt x="56000" y="56842"/>
                    <a:pt x="45333" y="59368"/>
                    <a:pt x="45333" y="63157"/>
                  </a:cubicBezTo>
                  <a:cubicBezTo>
                    <a:pt x="45333" y="98526"/>
                    <a:pt x="45333" y="98526"/>
                    <a:pt x="45333" y="98526"/>
                  </a:cubicBezTo>
                  <a:cubicBezTo>
                    <a:pt x="45333" y="102315"/>
                    <a:pt x="50666" y="104842"/>
                    <a:pt x="58666" y="104842"/>
                  </a:cubicBezTo>
                  <a:cubicBezTo>
                    <a:pt x="69333" y="104842"/>
                    <a:pt x="72000" y="102315"/>
                    <a:pt x="72000" y="98526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defTabSz="121898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799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7" name="Shape 157"/>
            <p:cNvSpPr/>
            <p:nvPr/>
          </p:nvSpPr>
          <p:spPr>
            <a:xfrm>
              <a:off x="6524625" y="2684463"/>
              <a:ext cx="315912" cy="673099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120000" y="45957"/>
                  </a:moveTo>
                  <a:cubicBezTo>
                    <a:pt x="73636" y="45957"/>
                    <a:pt x="73636" y="45957"/>
                    <a:pt x="73636" y="45957"/>
                  </a:cubicBezTo>
                  <a:cubicBezTo>
                    <a:pt x="73636" y="20425"/>
                    <a:pt x="73636" y="20425"/>
                    <a:pt x="73636" y="20425"/>
                  </a:cubicBezTo>
                  <a:cubicBezTo>
                    <a:pt x="73636" y="15319"/>
                    <a:pt x="68181" y="12765"/>
                    <a:pt x="60000" y="12765"/>
                  </a:cubicBezTo>
                  <a:cubicBezTo>
                    <a:pt x="51818" y="12765"/>
                    <a:pt x="46363" y="15319"/>
                    <a:pt x="46363" y="20425"/>
                  </a:cubicBezTo>
                  <a:cubicBezTo>
                    <a:pt x="46363" y="120000"/>
                    <a:pt x="46363" y="120000"/>
                    <a:pt x="46363" y="120000"/>
                  </a:cubicBezTo>
                  <a:cubicBezTo>
                    <a:pt x="0" y="120000"/>
                    <a:pt x="0" y="120000"/>
                    <a:pt x="0" y="12000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6363" y="0"/>
                    <a:pt x="46363" y="0"/>
                    <a:pt x="46363" y="0"/>
                  </a:cubicBezTo>
                  <a:cubicBezTo>
                    <a:pt x="46363" y="3829"/>
                    <a:pt x="46363" y="3829"/>
                    <a:pt x="46363" y="3829"/>
                  </a:cubicBezTo>
                  <a:cubicBezTo>
                    <a:pt x="54545" y="1276"/>
                    <a:pt x="68181" y="0"/>
                    <a:pt x="84545" y="0"/>
                  </a:cubicBezTo>
                  <a:cubicBezTo>
                    <a:pt x="92727" y="0"/>
                    <a:pt x="100909" y="1276"/>
                    <a:pt x="109090" y="5106"/>
                  </a:cubicBezTo>
                  <a:cubicBezTo>
                    <a:pt x="117272" y="8936"/>
                    <a:pt x="120000" y="14042"/>
                    <a:pt x="120000" y="20425"/>
                  </a:cubicBezTo>
                  <a:lnTo>
                    <a:pt x="120000" y="4595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defTabSz="121898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799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8" name="Shape 158"/>
            <p:cNvSpPr/>
            <p:nvPr/>
          </p:nvSpPr>
          <p:spPr>
            <a:xfrm>
              <a:off x="6869113" y="2684463"/>
              <a:ext cx="322263" cy="673099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120000" y="120000"/>
                  </a:moveTo>
                  <a:cubicBezTo>
                    <a:pt x="74666" y="120000"/>
                    <a:pt x="74666" y="120000"/>
                    <a:pt x="74666" y="120000"/>
                  </a:cubicBezTo>
                  <a:cubicBezTo>
                    <a:pt x="74666" y="20425"/>
                    <a:pt x="74666" y="20425"/>
                    <a:pt x="74666" y="20425"/>
                  </a:cubicBezTo>
                  <a:cubicBezTo>
                    <a:pt x="74666" y="15319"/>
                    <a:pt x="69333" y="12765"/>
                    <a:pt x="61333" y="12765"/>
                  </a:cubicBezTo>
                  <a:cubicBezTo>
                    <a:pt x="50666" y="12765"/>
                    <a:pt x="48000" y="15319"/>
                    <a:pt x="48000" y="20425"/>
                  </a:cubicBezTo>
                  <a:cubicBezTo>
                    <a:pt x="48000" y="120000"/>
                    <a:pt x="48000" y="120000"/>
                    <a:pt x="48000" y="120000"/>
                  </a:cubicBezTo>
                  <a:cubicBezTo>
                    <a:pt x="0" y="120000"/>
                    <a:pt x="0" y="120000"/>
                    <a:pt x="0" y="12000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8000" y="0"/>
                    <a:pt x="48000" y="0"/>
                    <a:pt x="48000" y="0"/>
                  </a:cubicBezTo>
                  <a:cubicBezTo>
                    <a:pt x="48000" y="3829"/>
                    <a:pt x="48000" y="3829"/>
                    <a:pt x="48000" y="3829"/>
                  </a:cubicBezTo>
                  <a:cubicBezTo>
                    <a:pt x="56000" y="1276"/>
                    <a:pt x="69333" y="0"/>
                    <a:pt x="82666" y="0"/>
                  </a:cubicBezTo>
                  <a:cubicBezTo>
                    <a:pt x="93333" y="0"/>
                    <a:pt x="101333" y="1276"/>
                    <a:pt x="109333" y="5106"/>
                  </a:cubicBezTo>
                  <a:cubicBezTo>
                    <a:pt x="117333" y="8936"/>
                    <a:pt x="120000" y="14042"/>
                    <a:pt x="120000" y="20425"/>
                  </a:cubicBezTo>
                  <a:lnTo>
                    <a:pt x="120000" y="12000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defTabSz="121898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799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9" name="Shape 159"/>
            <p:cNvSpPr/>
            <p:nvPr/>
          </p:nvSpPr>
          <p:spPr>
            <a:xfrm>
              <a:off x="7219950" y="2547938"/>
              <a:ext cx="120649" cy="809624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0" y="8495"/>
                  </a:moveTo>
                  <a:cubicBezTo>
                    <a:pt x="0" y="6371"/>
                    <a:pt x="7058" y="4247"/>
                    <a:pt x="21176" y="2123"/>
                  </a:cubicBezTo>
                  <a:cubicBezTo>
                    <a:pt x="35294" y="1061"/>
                    <a:pt x="49411" y="0"/>
                    <a:pt x="63529" y="0"/>
                  </a:cubicBezTo>
                  <a:cubicBezTo>
                    <a:pt x="77647" y="0"/>
                    <a:pt x="91764" y="1061"/>
                    <a:pt x="105882" y="2123"/>
                  </a:cubicBezTo>
                  <a:cubicBezTo>
                    <a:pt x="112941" y="4247"/>
                    <a:pt x="120000" y="6371"/>
                    <a:pt x="120000" y="8495"/>
                  </a:cubicBezTo>
                  <a:cubicBezTo>
                    <a:pt x="120000" y="11681"/>
                    <a:pt x="112941" y="13805"/>
                    <a:pt x="105882" y="14867"/>
                  </a:cubicBezTo>
                  <a:cubicBezTo>
                    <a:pt x="91764" y="16991"/>
                    <a:pt x="77647" y="18053"/>
                    <a:pt x="63529" y="18053"/>
                  </a:cubicBezTo>
                  <a:cubicBezTo>
                    <a:pt x="42352" y="18053"/>
                    <a:pt x="28235" y="16991"/>
                    <a:pt x="21176" y="14867"/>
                  </a:cubicBezTo>
                  <a:cubicBezTo>
                    <a:pt x="7058" y="13805"/>
                    <a:pt x="0" y="11681"/>
                    <a:pt x="0" y="8495"/>
                  </a:cubicBezTo>
                  <a:close/>
                  <a:moveTo>
                    <a:pt x="120000" y="20176"/>
                  </a:moveTo>
                  <a:cubicBezTo>
                    <a:pt x="0" y="20176"/>
                    <a:pt x="0" y="20176"/>
                    <a:pt x="0" y="20176"/>
                  </a:cubicBezTo>
                  <a:cubicBezTo>
                    <a:pt x="0" y="120000"/>
                    <a:pt x="0" y="120000"/>
                    <a:pt x="0" y="120000"/>
                  </a:cubicBezTo>
                  <a:cubicBezTo>
                    <a:pt x="120000" y="120000"/>
                    <a:pt x="120000" y="120000"/>
                    <a:pt x="120000" y="120000"/>
                  </a:cubicBezTo>
                  <a:lnTo>
                    <a:pt x="120000" y="2017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defTabSz="121898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799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0" name="Shape 160"/>
            <p:cNvSpPr/>
            <p:nvPr/>
          </p:nvSpPr>
          <p:spPr>
            <a:xfrm>
              <a:off x="7377113" y="2684463"/>
              <a:ext cx="322263" cy="673099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120000" y="120000"/>
                  </a:moveTo>
                  <a:cubicBezTo>
                    <a:pt x="74666" y="120000"/>
                    <a:pt x="74666" y="120000"/>
                    <a:pt x="74666" y="120000"/>
                  </a:cubicBezTo>
                  <a:cubicBezTo>
                    <a:pt x="74666" y="20425"/>
                    <a:pt x="74666" y="20425"/>
                    <a:pt x="74666" y="20425"/>
                  </a:cubicBezTo>
                  <a:cubicBezTo>
                    <a:pt x="74666" y="15319"/>
                    <a:pt x="69333" y="12765"/>
                    <a:pt x="61333" y="12765"/>
                  </a:cubicBezTo>
                  <a:cubicBezTo>
                    <a:pt x="50666" y="12765"/>
                    <a:pt x="48000" y="15319"/>
                    <a:pt x="48000" y="20425"/>
                  </a:cubicBezTo>
                  <a:cubicBezTo>
                    <a:pt x="48000" y="120000"/>
                    <a:pt x="48000" y="120000"/>
                    <a:pt x="48000" y="120000"/>
                  </a:cubicBezTo>
                  <a:cubicBezTo>
                    <a:pt x="0" y="120000"/>
                    <a:pt x="0" y="120000"/>
                    <a:pt x="0" y="12000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8000" y="0"/>
                    <a:pt x="48000" y="0"/>
                    <a:pt x="48000" y="0"/>
                  </a:cubicBezTo>
                  <a:cubicBezTo>
                    <a:pt x="48000" y="3829"/>
                    <a:pt x="48000" y="3829"/>
                    <a:pt x="48000" y="3829"/>
                  </a:cubicBezTo>
                  <a:cubicBezTo>
                    <a:pt x="56000" y="1276"/>
                    <a:pt x="69333" y="0"/>
                    <a:pt x="85333" y="0"/>
                  </a:cubicBezTo>
                  <a:cubicBezTo>
                    <a:pt x="93333" y="0"/>
                    <a:pt x="101333" y="1276"/>
                    <a:pt x="109333" y="5106"/>
                  </a:cubicBezTo>
                  <a:cubicBezTo>
                    <a:pt x="117333" y="8936"/>
                    <a:pt x="120000" y="14042"/>
                    <a:pt x="120000" y="20425"/>
                  </a:cubicBezTo>
                  <a:lnTo>
                    <a:pt x="120000" y="12000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defTabSz="121898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799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1" name="Shape 161"/>
            <p:cNvSpPr/>
            <p:nvPr/>
          </p:nvSpPr>
          <p:spPr>
            <a:xfrm>
              <a:off x="7727950" y="2684463"/>
              <a:ext cx="320675" cy="673099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8000" y="120000"/>
                  </a:moveTo>
                  <a:cubicBezTo>
                    <a:pt x="8000" y="104680"/>
                    <a:pt x="8000" y="104680"/>
                    <a:pt x="8000" y="104680"/>
                  </a:cubicBezTo>
                  <a:cubicBezTo>
                    <a:pt x="50666" y="104680"/>
                    <a:pt x="50666" y="104680"/>
                    <a:pt x="50666" y="104680"/>
                  </a:cubicBezTo>
                  <a:cubicBezTo>
                    <a:pt x="64000" y="104680"/>
                    <a:pt x="72000" y="100851"/>
                    <a:pt x="72000" y="94468"/>
                  </a:cubicBezTo>
                  <a:cubicBezTo>
                    <a:pt x="58666" y="95744"/>
                    <a:pt x="48000" y="97021"/>
                    <a:pt x="40000" y="97021"/>
                  </a:cubicBezTo>
                  <a:cubicBezTo>
                    <a:pt x="13333" y="97021"/>
                    <a:pt x="0" y="90638"/>
                    <a:pt x="0" y="77872"/>
                  </a:cubicBezTo>
                  <a:cubicBezTo>
                    <a:pt x="0" y="20425"/>
                    <a:pt x="0" y="20425"/>
                    <a:pt x="0" y="20425"/>
                  </a:cubicBezTo>
                  <a:cubicBezTo>
                    <a:pt x="0" y="6382"/>
                    <a:pt x="13333" y="0"/>
                    <a:pt x="40000" y="0"/>
                  </a:cubicBezTo>
                  <a:cubicBezTo>
                    <a:pt x="48000" y="0"/>
                    <a:pt x="58666" y="1276"/>
                    <a:pt x="72000" y="3829"/>
                  </a:cubicBezTo>
                  <a:cubicBezTo>
                    <a:pt x="72000" y="0"/>
                    <a:pt x="72000" y="0"/>
                    <a:pt x="72000" y="0"/>
                  </a:cubicBezTo>
                  <a:cubicBezTo>
                    <a:pt x="117333" y="0"/>
                    <a:pt x="117333" y="0"/>
                    <a:pt x="117333" y="0"/>
                  </a:cubicBezTo>
                  <a:cubicBezTo>
                    <a:pt x="117333" y="94468"/>
                    <a:pt x="117333" y="94468"/>
                    <a:pt x="117333" y="94468"/>
                  </a:cubicBezTo>
                  <a:cubicBezTo>
                    <a:pt x="120000" y="100851"/>
                    <a:pt x="117333" y="107234"/>
                    <a:pt x="109333" y="112340"/>
                  </a:cubicBezTo>
                  <a:cubicBezTo>
                    <a:pt x="101333" y="117446"/>
                    <a:pt x="85333" y="120000"/>
                    <a:pt x="61333" y="120000"/>
                  </a:cubicBezTo>
                  <a:lnTo>
                    <a:pt x="8000" y="120000"/>
                  </a:lnTo>
                  <a:close/>
                  <a:moveTo>
                    <a:pt x="72000" y="77872"/>
                  </a:moveTo>
                  <a:cubicBezTo>
                    <a:pt x="72000" y="20425"/>
                    <a:pt x="72000" y="20425"/>
                    <a:pt x="72000" y="20425"/>
                  </a:cubicBezTo>
                  <a:cubicBezTo>
                    <a:pt x="72000" y="15319"/>
                    <a:pt x="66666" y="12765"/>
                    <a:pt x="58666" y="12765"/>
                  </a:cubicBezTo>
                  <a:cubicBezTo>
                    <a:pt x="50666" y="12765"/>
                    <a:pt x="45333" y="15319"/>
                    <a:pt x="45333" y="20425"/>
                  </a:cubicBezTo>
                  <a:cubicBezTo>
                    <a:pt x="45333" y="77872"/>
                    <a:pt x="45333" y="77872"/>
                    <a:pt x="45333" y="77872"/>
                  </a:cubicBezTo>
                  <a:cubicBezTo>
                    <a:pt x="45333" y="81702"/>
                    <a:pt x="50666" y="84255"/>
                    <a:pt x="58666" y="84255"/>
                  </a:cubicBezTo>
                  <a:cubicBezTo>
                    <a:pt x="66666" y="84255"/>
                    <a:pt x="72000" y="81702"/>
                    <a:pt x="72000" y="77872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defTabSz="121898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799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2" name="Shape 162"/>
            <p:cNvSpPr/>
            <p:nvPr/>
          </p:nvSpPr>
          <p:spPr>
            <a:xfrm>
              <a:off x="5259387" y="3465512"/>
              <a:ext cx="328613" cy="679449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46956" y="114947"/>
                  </a:moveTo>
                  <a:cubicBezTo>
                    <a:pt x="46956" y="118736"/>
                    <a:pt x="46956" y="118736"/>
                    <a:pt x="46956" y="118736"/>
                  </a:cubicBezTo>
                  <a:cubicBezTo>
                    <a:pt x="0" y="118736"/>
                    <a:pt x="0" y="118736"/>
                    <a:pt x="0" y="118736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6956" y="0"/>
                    <a:pt x="46956" y="0"/>
                    <a:pt x="46956" y="0"/>
                  </a:cubicBezTo>
                  <a:cubicBezTo>
                    <a:pt x="46956" y="16421"/>
                    <a:pt x="46956" y="16421"/>
                    <a:pt x="46956" y="16421"/>
                  </a:cubicBezTo>
                  <a:cubicBezTo>
                    <a:pt x="54782" y="13894"/>
                    <a:pt x="67826" y="12631"/>
                    <a:pt x="83478" y="12631"/>
                  </a:cubicBezTo>
                  <a:cubicBezTo>
                    <a:pt x="91304" y="12631"/>
                    <a:pt x="101739" y="13894"/>
                    <a:pt x="106956" y="16421"/>
                  </a:cubicBezTo>
                  <a:cubicBezTo>
                    <a:pt x="114782" y="17684"/>
                    <a:pt x="120000" y="24000"/>
                    <a:pt x="120000" y="32842"/>
                  </a:cubicBezTo>
                  <a:cubicBezTo>
                    <a:pt x="120000" y="98526"/>
                    <a:pt x="120000" y="98526"/>
                    <a:pt x="120000" y="98526"/>
                  </a:cubicBezTo>
                  <a:cubicBezTo>
                    <a:pt x="120000" y="107368"/>
                    <a:pt x="114782" y="112421"/>
                    <a:pt x="106956" y="114947"/>
                  </a:cubicBezTo>
                  <a:cubicBezTo>
                    <a:pt x="96521" y="118736"/>
                    <a:pt x="86086" y="120000"/>
                    <a:pt x="73043" y="120000"/>
                  </a:cubicBezTo>
                  <a:cubicBezTo>
                    <a:pt x="62608" y="120000"/>
                    <a:pt x="54782" y="118736"/>
                    <a:pt x="46956" y="114947"/>
                  </a:cubicBezTo>
                  <a:close/>
                  <a:moveTo>
                    <a:pt x="73043" y="98526"/>
                  </a:moveTo>
                  <a:cubicBezTo>
                    <a:pt x="73043" y="32842"/>
                    <a:pt x="73043" y="32842"/>
                    <a:pt x="73043" y="32842"/>
                  </a:cubicBezTo>
                  <a:cubicBezTo>
                    <a:pt x="73043" y="27789"/>
                    <a:pt x="67826" y="26526"/>
                    <a:pt x="60000" y="26526"/>
                  </a:cubicBezTo>
                  <a:cubicBezTo>
                    <a:pt x="49565" y="26526"/>
                    <a:pt x="46956" y="27789"/>
                    <a:pt x="46956" y="32842"/>
                  </a:cubicBezTo>
                  <a:cubicBezTo>
                    <a:pt x="46956" y="98526"/>
                    <a:pt x="46956" y="98526"/>
                    <a:pt x="46956" y="98526"/>
                  </a:cubicBezTo>
                  <a:cubicBezTo>
                    <a:pt x="46956" y="102315"/>
                    <a:pt x="49565" y="104842"/>
                    <a:pt x="60000" y="104842"/>
                  </a:cubicBezTo>
                  <a:cubicBezTo>
                    <a:pt x="67826" y="104842"/>
                    <a:pt x="73043" y="102315"/>
                    <a:pt x="73043" y="98526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defTabSz="121898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799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3" name="Shape 163"/>
            <p:cNvSpPr/>
            <p:nvPr/>
          </p:nvSpPr>
          <p:spPr>
            <a:xfrm>
              <a:off x="5624512" y="3465512"/>
              <a:ext cx="320675" cy="671513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120000" y="45957"/>
                  </a:moveTo>
                  <a:cubicBezTo>
                    <a:pt x="74666" y="45957"/>
                    <a:pt x="74666" y="45957"/>
                    <a:pt x="74666" y="45957"/>
                  </a:cubicBezTo>
                  <a:cubicBezTo>
                    <a:pt x="74666" y="20425"/>
                    <a:pt x="74666" y="20425"/>
                    <a:pt x="74666" y="20425"/>
                  </a:cubicBezTo>
                  <a:cubicBezTo>
                    <a:pt x="74666" y="15319"/>
                    <a:pt x="69333" y="12765"/>
                    <a:pt x="61333" y="12765"/>
                  </a:cubicBezTo>
                  <a:cubicBezTo>
                    <a:pt x="50666" y="12765"/>
                    <a:pt x="45333" y="15319"/>
                    <a:pt x="45333" y="20425"/>
                  </a:cubicBezTo>
                  <a:cubicBezTo>
                    <a:pt x="45333" y="120000"/>
                    <a:pt x="45333" y="120000"/>
                    <a:pt x="45333" y="120000"/>
                  </a:cubicBezTo>
                  <a:cubicBezTo>
                    <a:pt x="0" y="120000"/>
                    <a:pt x="0" y="120000"/>
                    <a:pt x="0" y="12000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5333" y="0"/>
                    <a:pt x="45333" y="0"/>
                    <a:pt x="45333" y="0"/>
                  </a:cubicBezTo>
                  <a:cubicBezTo>
                    <a:pt x="45333" y="3829"/>
                    <a:pt x="45333" y="3829"/>
                    <a:pt x="45333" y="3829"/>
                  </a:cubicBezTo>
                  <a:cubicBezTo>
                    <a:pt x="56000" y="1276"/>
                    <a:pt x="69333" y="0"/>
                    <a:pt x="85333" y="0"/>
                  </a:cubicBezTo>
                  <a:cubicBezTo>
                    <a:pt x="93333" y="0"/>
                    <a:pt x="101333" y="1276"/>
                    <a:pt x="109333" y="5106"/>
                  </a:cubicBezTo>
                  <a:cubicBezTo>
                    <a:pt x="117333" y="8936"/>
                    <a:pt x="120000" y="14042"/>
                    <a:pt x="120000" y="20425"/>
                  </a:cubicBezTo>
                  <a:lnTo>
                    <a:pt x="120000" y="4595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defTabSz="121898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799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4" name="Shape 164"/>
            <p:cNvSpPr/>
            <p:nvPr/>
          </p:nvSpPr>
          <p:spPr>
            <a:xfrm>
              <a:off x="5973762" y="3465512"/>
              <a:ext cx="330200" cy="679449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0" y="98526"/>
                  </a:moveTo>
                  <a:cubicBezTo>
                    <a:pt x="0" y="20210"/>
                    <a:pt x="0" y="20210"/>
                    <a:pt x="0" y="20210"/>
                  </a:cubicBezTo>
                  <a:cubicBezTo>
                    <a:pt x="0" y="6315"/>
                    <a:pt x="20869" y="0"/>
                    <a:pt x="60000" y="0"/>
                  </a:cubicBezTo>
                  <a:cubicBezTo>
                    <a:pt x="99130" y="0"/>
                    <a:pt x="120000" y="6315"/>
                    <a:pt x="120000" y="20210"/>
                  </a:cubicBezTo>
                  <a:cubicBezTo>
                    <a:pt x="120000" y="98526"/>
                    <a:pt x="120000" y="98526"/>
                    <a:pt x="120000" y="98526"/>
                  </a:cubicBezTo>
                  <a:cubicBezTo>
                    <a:pt x="120000" y="112421"/>
                    <a:pt x="99130" y="120000"/>
                    <a:pt x="60000" y="120000"/>
                  </a:cubicBezTo>
                  <a:cubicBezTo>
                    <a:pt x="20869" y="120000"/>
                    <a:pt x="0" y="112421"/>
                    <a:pt x="0" y="98526"/>
                  </a:cubicBezTo>
                  <a:close/>
                  <a:moveTo>
                    <a:pt x="73043" y="98526"/>
                  </a:moveTo>
                  <a:cubicBezTo>
                    <a:pt x="73043" y="20210"/>
                    <a:pt x="73043" y="20210"/>
                    <a:pt x="73043" y="20210"/>
                  </a:cubicBezTo>
                  <a:cubicBezTo>
                    <a:pt x="73043" y="15157"/>
                    <a:pt x="67826" y="12631"/>
                    <a:pt x="60000" y="12631"/>
                  </a:cubicBezTo>
                  <a:cubicBezTo>
                    <a:pt x="49565" y="12631"/>
                    <a:pt x="46956" y="15157"/>
                    <a:pt x="46956" y="20210"/>
                  </a:cubicBezTo>
                  <a:cubicBezTo>
                    <a:pt x="46956" y="98526"/>
                    <a:pt x="46956" y="98526"/>
                    <a:pt x="46956" y="98526"/>
                  </a:cubicBezTo>
                  <a:cubicBezTo>
                    <a:pt x="46956" y="102315"/>
                    <a:pt x="49565" y="104842"/>
                    <a:pt x="60000" y="104842"/>
                  </a:cubicBezTo>
                  <a:cubicBezTo>
                    <a:pt x="67826" y="104842"/>
                    <a:pt x="73043" y="102315"/>
                    <a:pt x="73043" y="98526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defTabSz="121898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799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5" name="Shape 165"/>
            <p:cNvSpPr/>
            <p:nvPr/>
          </p:nvSpPr>
          <p:spPr>
            <a:xfrm>
              <a:off x="6332537" y="3465512"/>
              <a:ext cx="263525" cy="671513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120000" y="39574"/>
                  </a:moveTo>
                  <a:cubicBezTo>
                    <a:pt x="74594" y="39574"/>
                    <a:pt x="74594" y="39574"/>
                    <a:pt x="74594" y="39574"/>
                  </a:cubicBezTo>
                  <a:cubicBezTo>
                    <a:pt x="74594" y="94468"/>
                    <a:pt x="74594" y="94468"/>
                    <a:pt x="74594" y="94468"/>
                  </a:cubicBezTo>
                  <a:cubicBezTo>
                    <a:pt x="74594" y="102127"/>
                    <a:pt x="81081" y="105957"/>
                    <a:pt x="90810" y="105957"/>
                  </a:cubicBezTo>
                  <a:cubicBezTo>
                    <a:pt x="120000" y="105957"/>
                    <a:pt x="120000" y="105957"/>
                    <a:pt x="120000" y="105957"/>
                  </a:cubicBezTo>
                  <a:cubicBezTo>
                    <a:pt x="120000" y="120000"/>
                    <a:pt x="120000" y="120000"/>
                    <a:pt x="120000" y="120000"/>
                  </a:cubicBezTo>
                  <a:cubicBezTo>
                    <a:pt x="90810" y="120000"/>
                    <a:pt x="90810" y="120000"/>
                    <a:pt x="90810" y="120000"/>
                  </a:cubicBezTo>
                  <a:cubicBezTo>
                    <a:pt x="61621" y="120000"/>
                    <a:pt x="42162" y="117446"/>
                    <a:pt x="32432" y="113617"/>
                  </a:cubicBezTo>
                  <a:cubicBezTo>
                    <a:pt x="22702" y="109787"/>
                    <a:pt x="16216" y="103404"/>
                    <a:pt x="16216" y="94468"/>
                  </a:cubicBezTo>
                  <a:cubicBezTo>
                    <a:pt x="16216" y="39574"/>
                    <a:pt x="16216" y="39574"/>
                    <a:pt x="16216" y="39574"/>
                  </a:cubicBezTo>
                  <a:cubicBezTo>
                    <a:pt x="0" y="39574"/>
                    <a:pt x="0" y="39574"/>
                    <a:pt x="0" y="39574"/>
                  </a:cubicBezTo>
                  <a:cubicBezTo>
                    <a:pt x="0" y="25531"/>
                    <a:pt x="0" y="25531"/>
                    <a:pt x="0" y="25531"/>
                  </a:cubicBezTo>
                  <a:cubicBezTo>
                    <a:pt x="16216" y="25531"/>
                    <a:pt x="16216" y="25531"/>
                    <a:pt x="16216" y="25531"/>
                  </a:cubicBezTo>
                  <a:cubicBezTo>
                    <a:pt x="16216" y="0"/>
                    <a:pt x="16216" y="0"/>
                    <a:pt x="16216" y="0"/>
                  </a:cubicBezTo>
                  <a:cubicBezTo>
                    <a:pt x="74594" y="0"/>
                    <a:pt x="74594" y="0"/>
                    <a:pt x="74594" y="0"/>
                  </a:cubicBezTo>
                  <a:cubicBezTo>
                    <a:pt x="74594" y="25531"/>
                    <a:pt x="74594" y="25531"/>
                    <a:pt x="74594" y="25531"/>
                  </a:cubicBezTo>
                  <a:cubicBezTo>
                    <a:pt x="120000" y="25531"/>
                    <a:pt x="120000" y="25531"/>
                    <a:pt x="120000" y="25531"/>
                  </a:cubicBezTo>
                  <a:lnTo>
                    <a:pt x="120000" y="3957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defTabSz="121898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799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6" name="Shape 166"/>
            <p:cNvSpPr/>
            <p:nvPr/>
          </p:nvSpPr>
          <p:spPr>
            <a:xfrm>
              <a:off x="6632575" y="3465512"/>
              <a:ext cx="328613" cy="671513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120000" y="120000"/>
                  </a:moveTo>
                  <a:cubicBezTo>
                    <a:pt x="73043" y="120000"/>
                    <a:pt x="73043" y="120000"/>
                    <a:pt x="73043" y="120000"/>
                  </a:cubicBezTo>
                  <a:cubicBezTo>
                    <a:pt x="73043" y="33191"/>
                    <a:pt x="73043" y="33191"/>
                    <a:pt x="73043" y="33191"/>
                  </a:cubicBezTo>
                  <a:cubicBezTo>
                    <a:pt x="73043" y="28085"/>
                    <a:pt x="67826" y="26808"/>
                    <a:pt x="60000" y="26808"/>
                  </a:cubicBezTo>
                  <a:cubicBezTo>
                    <a:pt x="49565" y="26808"/>
                    <a:pt x="46956" y="28085"/>
                    <a:pt x="46956" y="33191"/>
                  </a:cubicBezTo>
                  <a:cubicBezTo>
                    <a:pt x="46956" y="120000"/>
                    <a:pt x="46956" y="120000"/>
                    <a:pt x="46956" y="120000"/>
                  </a:cubicBezTo>
                  <a:cubicBezTo>
                    <a:pt x="0" y="120000"/>
                    <a:pt x="0" y="120000"/>
                    <a:pt x="0" y="12000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6956" y="0"/>
                    <a:pt x="46956" y="0"/>
                    <a:pt x="46956" y="0"/>
                  </a:cubicBezTo>
                  <a:cubicBezTo>
                    <a:pt x="46956" y="16595"/>
                    <a:pt x="46956" y="16595"/>
                    <a:pt x="46956" y="16595"/>
                  </a:cubicBezTo>
                  <a:cubicBezTo>
                    <a:pt x="54782" y="14042"/>
                    <a:pt x="67826" y="12765"/>
                    <a:pt x="80869" y="12765"/>
                  </a:cubicBezTo>
                  <a:cubicBezTo>
                    <a:pt x="91304" y="12765"/>
                    <a:pt x="99130" y="14042"/>
                    <a:pt x="106956" y="16595"/>
                  </a:cubicBezTo>
                  <a:cubicBezTo>
                    <a:pt x="114782" y="19148"/>
                    <a:pt x="120000" y="24255"/>
                    <a:pt x="120000" y="33191"/>
                  </a:cubicBezTo>
                  <a:lnTo>
                    <a:pt x="120000" y="12000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defTabSz="121898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799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7" name="Shape 167"/>
            <p:cNvSpPr/>
            <p:nvPr/>
          </p:nvSpPr>
          <p:spPr>
            <a:xfrm>
              <a:off x="6997700" y="3465512"/>
              <a:ext cx="322263" cy="679449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120000" y="59368"/>
                  </a:moveTo>
                  <a:cubicBezTo>
                    <a:pt x="45333" y="59368"/>
                    <a:pt x="45333" y="59368"/>
                    <a:pt x="45333" y="59368"/>
                  </a:cubicBezTo>
                  <a:cubicBezTo>
                    <a:pt x="45333" y="98526"/>
                    <a:pt x="45333" y="98526"/>
                    <a:pt x="45333" y="98526"/>
                  </a:cubicBezTo>
                  <a:cubicBezTo>
                    <a:pt x="45333" y="102315"/>
                    <a:pt x="50666" y="104842"/>
                    <a:pt x="61333" y="104842"/>
                  </a:cubicBezTo>
                  <a:cubicBezTo>
                    <a:pt x="69333" y="104842"/>
                    <a:pt x="74666" y="102315"/>
                    <a:pt x="74666" y="98526"/>
                  </a:cubicBezTo>
                  <a:cubicBezTo>
                    <a:pt x="74666" y="66947"/>
                    <a:pt x="74666" y="66947"/>
                    <a:pt x="74666" y="66947"/>
                  </a:cubicBezTo>
                  <a:cubicBezTo>
                    <a:pt x="120000" y="66947"/>
                    <a:pt x="120000" y="66947"/>
                    <a:pt x="120000" y="66947"/>
                  </a:cubicBezTo>
                  <a:cubicBezTo>
                    <a:pt x="120000" y="98526"/>
                    <a:pt x="120000" y="98526"/>
                    <a:pt x="120000" y="98526"/>
                  </a:cubicBezTo>
                  <a:cubicBezTo>
                    <a:pt x="120000" y="112421"/>
                    <a:pt x="101333" y="120000"/>
                    <a:pt x="61333" y="120000"/>
                  </a:cubicBezTo>
                  <a:cubicBezTo>
                    <a:pt x="18666" y="120000"/>
                    <a:pt x="0" y="112421"/>
                    <a:pt x="0" y="98526"/>
                  </a:cubicBezTo>
                  <a:cubicBezTo>
                    <a:pt x="0" y="20210"/>
                    <a:pt x="0" y="20210"/>
                    <a:pt x="0" y="20210"/>
                  </a:cubicBezTo>
                  <a:cubicBezTo>
                    <a:pt x="0" y="6315"/>
                    <a:pt x="18666" y="0"/>
                    <a:pt x="61333" y="0"/>
                  </a:cubicBezTo>
                  <a:cubicBezTo>
                    <a:pt x="101333" y="0"/>
                    <a:pt x="120000" y="6315"/>
                    <a:pt x="120000" y="20210"/>
                  </a:cubicBezTo>
                  <a:lnTo>
                    <a:pt x="120000" y="59368"/>
                  </a:lnTo>
                  <a:close/>
                  <a:moveTo>
                    <a:pt x="74666" y="45473"/>
                  </a:moveTo>
                  <a:cubicBezTo>
                    <a:pt x="74666" y="20210"/>
                    <a:pt x="74666" y="20210"/>
                    <a:pt x="74666" y="20210"/>
                  </a:cubicBezTo>
                  <a:cubicBezTo>
                    <a:pt x="74666" y="15157"/>
                    <a:pt x="69333" y="12631"/>
                    <a:pt x="61333" y="12631"/>
                  </a:cubicBezTo>
                  <a:cubicBezTo>
                    <a:pt x="50666" y="12631"/>
                    <a:pt x="45333" y="15157"/>
                    <a:pt x="45333" y="20210"/>
                  </a:cubicBezTo>
                  <a:cubicBezTo>
                    <a:pt x="45333" y="45473"/>
                    <a:pt x="45333" y="45473"/>
                    <a:pt x="45333" y="45473"/>
                  </a:cubicBezTo>
                  <a:lnTo>
                    <a:pt x="74666" y="4547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defTabSz="121898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799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8" name="Shape 168"/>
            <p:cNvSpPr/>
            <p:nvPr/>
          </p:nvSpPr>
          <p:spPr>
            <a:xfrm>
              <a:off x="7354888" y="3465512"/>
              <a:ext cx="330200" cy="671513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120000" y="45957"/>
                  </a:moveTo>
                  <a:cubicBezTo>
                    <a:pt x="73043" y="45957"/>
                    <a:pt x="73043" y="45957"/>
                    <a:pt x="73043" y="45957"/>
                  </a:cubicBezTo>
                  <a:cubicBezTo>
                    <a:pt x="73043" y="20425"/>
                    <a:pt x="73043" y="20425"/>
                    <a:pt x="73043" y="20425"/>
                  </a:cubicBezTo>
                  <a:cubicBezTo>
                    <a:pt x="73043" y="15319"/>
                    <a:pt x="70434" y="12765"/>
                    <a:pt x="60000" y="12765"/>
                  </a:cubicBezTo>
                  <a:cubicBezTo>
                    <a:pt x="52173" y="12765"/>
                    <a:pt x="46956" y="15319"/>
                    <a:pt x="46956" y="20425"/>
                  </a:cubicBezTo>
                  <a:cubicBezTo>
                    <a:pt x="46956" y="120000"/>
                    <a:pt x="46956" y="120000"/>
                    <a:pt x="46956" y="120000"/>
                  </a:cubicBezTo>
                  <a:cubicBezTo>
                    <a:pt x="0" y="120000"/>
                    <a:pt x="0" y="120000"/>
                    <a:pt x="0" y="12000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6956" y="0"/>
                    <a:pt x="46956" y="0"/>
                    <a:pt x="46956" y="0"/>
                  </a:cubicBezTo>
                  <a:cubicBezTo>
                    <a:pt x="46956" y="3829"/>
                    <a:pt x="46956" y="3829"/>
                    <a:pt x="46956" y="3829"/>
                  </a:cubicBezTo>
                  <a:cubicBezTo>
                    <a:pt x="57391" y="1276"/>
                    <a:pt x="67826" y="0"/>
                    <a:pt x="83478" y="0"/>
                  </a:cubicBezTo>
                  <a:cubicBezTo>
                    <a:pt x="93913" y="0"/>
                    <a:pt x="101739" y="1276"/>
                    <a:pt x="109565" y="5106"/>
                  </a:cubicBezTo>
                  <a:cubicBezTo>
                    <a:pt x="117391" y="8936"/>
                    <a:pt x="120000" y="14042"/>
                    <a:pt x="120000" y="20425"/>
                  </a:cubicBezTo>
                  <a:lnTo>
                    <a:pt x="120000" y="4595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defTabSz="121898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799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9" name="Shape 169"/>
            <p:cNvSpPr/>
            <p:nvPr/>
          </p:nvSpPr>
          <p:spPr>
            <a:xfrm>
              <a:off x="7713663" y="3465512"/>
              <a:ext cx="328613" cy="679449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0" y="79578"/>
                  </a:moveTo>
                  <a:cubicBezTo>
                    <a:pt x="46956" y="79578"/>
                    <a:pt x="46956" y="79578"/>
                    <a:pt x="46956" y="79578"/>
                  </a:cubicBezTo>
                  <a:cubicBezTo>
                    <a:pt x="46956" y="98526"/>
                    <a:pt x="46956" y="98526"/>
                    <a:pt x="46956" y="98526"/>
                  </a:cubicBezTo>
                  <a:cubicBezTo>
                    <a:pt x="46956" y="102315"/>
                    <a:pt x="52173" y="104842"/>
                    <a:pt x="60000" y="104842"/>
                  </a:cubicBezTo>
                  <a:cubicBezTo>
                    <a:pt x="67826" y="104842"/>
                    <a:pt x="73043" y="102315"/>
                    <a:pt x="73043" y="98526"/>
                  </a:cubicBezTo>
                  <a:cubicBezTo>
                    <a:pt x="73043" y="88421"/>
                    <a:pt x="65217" y="77052"/>
                    <a:pt x="46956" y="66947"/>
                  </a:cubicBezTo>
                  <a:cubicBezTo>
                    <a:pt x="28695" y="55578"/>
                    <a:pt x="15652" y="49263"/>
                    <a:pt x="10434" y="46736"/>
                  </a:cubicBezTo>
                  <a:cubicBezTo>
                    <a:pt x="2608" y="42947"/>
                    <a:pt x="0" y="39157"/>
                    <a:pt x="0" y="34105"/>
                  </a:cubicBezTo>
                  <a:cubicBezTo>
                    <a:pt x="0" y="20210"/>
                    <a:pt x="0" y="20210"/>
                    <a:pt x="0" y="20210"/>
                  </a:cubicBezTo>
                  <a:cubicBezTo>
                    <a:pt x="0" y="6315"/>
                    <a:pt x="20869" y="0"/>
                    <a:pt x="60000" y="0"/>
                  </a:cubicBezTo>
                  <a:cubicBezTo>
                    <a:pt x="99130" y="0"/>
                    <a:pt x="120000" y="6315"/>
                    <a:pt x="120000" y="20210"/>
                  </a:cubicBezTo>
                  <a:cubicBezTo>
                    <a:pt x="120000" y="39157"/>
                    <a:pt x="120000" y="39157"/>
                    <a:pt x="120000" y="39157"/>
                  </a:cubicBezTo>
                  <a:cubicBezTo>
                    <a:pt x="73043" y="39157"/>
                    <a:pt x="73043" y="39157"/>
                    <a:pt x="73043" y="39157"/>
                  </a:cubicBezTo>
                  <a:cubicBezTo>
                    <a:pt x="73043" y="20210"/>
                    <a:pt x="73043" y="20210"/>
                    <a:pt x="73043" y="20210"/>
                  </a:cubicBezTo>
                  <a:cubicBezTo>
                    <a:pt x="73043" y="15157"/>
                    <a:pt x="67826" y="12631"/>
                    <a:pt x="60000" y="12631"/>
                  </a:cubicBezTo>
                  <a:cubicBezTo>
                    <a:pt x="52173" y="12631"/>
                    <a:pt x="46956" y="15157"/>
                    <a:pt x="46956" y="20210"/>
                  </a:cubicBezTo>
                  <a:cubicBezTo>
                    <a:pt x="46956" y="27789"/>
                    <a:pt x="49565" y="32842"/>
                    <a:pt x="52173" y="35368"/>
                  </a:cubicBezTo>
                  <a:cubicBezTo>
                    <a:pt x="57391" y="37894"/>
                    <a:pt x="70434" y="44210"/>
                    <a:pt x="88695" y="56842"/>
                  </a:cubicBezTo>
                  <a:cubicBezTo>
                    <a:pt x="109565" y="68210"/>
                    <a:pt x="120000" y="78315"/>
                    <a:pt x="120000" y="84631"/>
                  </a:cubicBezTo>
                  <a:cubicBezTo>
                    <a:pt x="120000" y="98526"/>
                    <a:pt x="120000" y="98526"/>
                    <a:pt x="120000" y="98526"/>
                  </a:cubicBezTo>
                  <a:cubicBezTo>
                    <a:pt x="120000" y="112421"/>
                    <a:pt x="99130" y="120000"/>
                    <a:pt x="60000" y="120000"/>
                  </a:cubicBezTo>
                  <a:cubicBezTo>
                    <a:pt x="20869" y="120000"/>
                    <a:pt x="0" y="112421"/>
                    <a:pt x="0" y="98526"/>
                  </a:cubicBezTo>
                  <a:lnTo>
                    <a:pt x="0" y="7957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defTabSz="121898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799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70" name="Shape 170"/>
            <p:cNvSpPr/>
            <p:nvPr/>
          </p:nvSpPr>
          <p:spPr>
            <a:xfrm>
              <a:off x="5610225" y="2684463"/>
              <a:ext cx="128587" cy="673099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defTabSz="121898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799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71" name="Shape 171"/>
            <p:cNvSpPr/>
            <p:nvPr/>
          </p:nvSpPr>
          <p:spPr>
            <a:xfrm>
              <a:off x="5616575" y="3243263"/>
              <a:ext cx="171449" cy="11430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defTabSz="121898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799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72" name="Shape 172"/>
            <p:cNvSpPr/>
            <p:nvPr/>
          </p:nvSpPr>
          <p:spPr>
            <a:xfrm>
              <a:off x="8042275" y="4159250"/>
              <a:ext cx="85724" cy="85724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120000" y="60000"/>
                  </a:moveTo>
                  <a:cubicBezTo>
                    <a:pt x="120000" y="90000"/>
                    <a:pt x="100000" y="120000"/>
                    <a:pt x="60000" y="120000"/>
                  </a:cubicBezTo>
                  <a:cubicBezTo>
                    <a:pt x="30000" y="120000"/>
                    <a:pt x="0" y="90000"/>
                    <a:pt x="0" y="60000"/>
                  </a:cubicBezTo>
                  <a:cubicBezTo>
                    <a:pt x="0" y="20000"/>
                    <a:pt x="30000" y="0"/>
                    <a:pt x="60000" y="0"/>
                  </a:cubicBezTo>
                  <a:cubicBezTo>
                    <a:pt x="100000" y="0"/>
                    <a:pt x="120000" y="20000"/>
                    <a:pt x="120000" y="60000"/>
                  </a:cubicBezTo>
                  <a:close/>
                  <a:moveTo>
                    <a:pt x="10000" y="60000"/>
                  </a:moveTo>
                  <a:cubicBezTo>
                    <a:pt x="10000" y="80000"/>
                    <a:pt x="30000" y="110000"/>
                    <a:pt x="60000" y="110000"/>
                  </a:cubicBezTo>
                  <a:cubicBezTo>
                    <a:pt x="90000" y="110000"/>
                    <a:pt x="110000" y="80000"/>
                    <a:pt x="110000" y="60000"/>
                  </a:cubicBezTo>
                  <a:cubicBezTo>
                    <a:pt x="110000" y="30000"/>
                    <a:pt x="90000" y="10000"/>
                    <a:pt x="60000" y="10000"/>
                  </a:cubicBezTo>
                  <a:cubicBezTo>
                    <a:pt x="30000" y="10000"/>
                    <a:pt x="10000" y="30000"/>
                    <a:pt x="10000" y="60000"/>
                  </a:cubicBezTo>
                  <a:close/>
                  <a:moveTo>
                    <a:pt x="50000" y="90000"/>
                  </a:moveTo>
                  <a:cubicBezTo>
                    <a:pt x="40000" y="90000"/>
                    <a:pt x="40000" y="90000"/>
                    <a:pt x="40000" y="90000"/>
                  </a:cubicBezTo>
                  <a:cubicBezTo>
                    <a:pt x="40000" y="30000"/>
                    <a:pt x="40000" y="30000"/>
                    <a:pt x="40000" y="30000"/>
                  </a:cubicBezTo>
                  <a:cubicBezTo>
                    <a:pt x="40000" y="30000"/>
                    <a:pt x="50000" y="30000"/>
                    <a:pt x="60000" y="30000"/>
                  </a:cubicBezTo>
                  <a:cubicBezTo>
                    <a:pt x="70000" y="30000"/>
                    <a:pt x="80000" y="30000"/>
                    <a:pt x="80000" y="30000"/>
                  </a:cubicBezTo>
                  <a:cubicBezTo>
                    <a:pt x="90000" y="30000"/>
                    <a:pt x="90000" y="40000"/>
                    <a:pt x="90000" y="40000"/>
                  </a:cubicBezTo>
                  <a:cubicBezTo>
                    <a:pt x="90000" y="50000"/>
                    <a:pt x="80000" y="60000"/>
                    <a:pt x="80000" y="60000"/>
                  </a:cubicBezTo>
                  <a:cubicBezTo>
                    <a:pt x="80000" y="60000"/>
                    <a:pt x="80000" y="60000"/>
                    <a:pt x="80000" y="60000"/>
                  </a:cubicBezTo>
                  <a:cubicBezTo>
                    <a:pt x="80000" y="60000"/>
                    <a:pt x="80000" y="70000"/>
                    <a:pt x="90000" y="70000"/>
                  </a:cubicBezTo>
                  <a:cubicBezTo>
                    <a:pt x="90000" y="80000"/>
                    <a:pt x="90000" y="90000"/>
                    <a:pt x="90000" y="90000"/>
                  </a:cubicBezTo>
                  <a:cubicBezTo>
                    <a:pt x="80000" y="90000"/>
                    <a:pt x="80000" y="90000"/>
                    <a:pt x="80000" y="90000"/>
                  </a:cubicBezTo>
                  <a:cubicBezTo>
                    <a:pt x="70000" y="90000"/>
                    <a:pt x="70000" y="80000"/>
                    <a:pt x="70000" y="70000"/>
                  </a:cubicBezTo>
                  <a:cubicBezTo>
                    <a:pt x="70000" y="70000"/>
                    <a:pt x="70000" y="70000"/>
                    <a:pt x="60000" y="70000"/>
                  </a:cubicBezTo>
                  <a:cubicBezTo>
                    <a:pt x="50000" y="70000"/>
                    <a:pt x="50000" y="70000"/>
                    <a:pt x="50000" y="70000"/>
                  </a:cubicBezTo>
                  <a:lnTo>
                    <a:pt x="50000" y="90000"/>
                  </a:lnTo>
                  <a:close/>
                  <a:moveTo>
                    <a:pt x="50000" y="50000"/>
                  </a:moveTo>
                  <a:cubicBezTo>
                    <a:pt x="60000" y="50000"/>
                    <a:pt x="60000" y="50000"/>
                    <a:pt x="60000" y="50000"/>
                  </a:cubicBezTo>
                  <a:cubicBezTo>
                    <a:pt x="70000" y="50000"/>
                    <a:pt x="70000" y="50000"/>
                    <a:pt x="70000" y="50000"/>
                  </a:cubicBezTo>
                  <a:cubicBezTo>
                    <a:pt x="70000" y="40000"/>
                    <a:pt x="70000" y="40000"/>
                    <a:pt x="60000" y="40000"/>
                  </a:cubicBezTo>
                  <a:cubicBezTo>
                    <a:pt x="60000" y="40000"/>
                    <a:pt x="50000" y="40000"/>
                    <a:pt x="50000" y="40000"/>
                  </a:cubicBezTo>
                  <a:lnTo>
                    <a:pt x="50000" y="5000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defTabSz="121898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799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73" name="Shape 173"/>
            <p:cNvSpPr/>
            <p:nvPr/>
          </p:nvSpPr>
          <p:spPr>
            <a:xfrm>
              <a:off x="4056062" y="2570163"/>
              <a:ext cx="1166812" cy="1997075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119263" y="107096"/>
                  </a:moveTo>
                  <a:cubicBezTo>
                    <a:pt x="119263" y="107096"/>
                    <a:pt x="119263" y="105806"/>
                    <a:pt x="116319" y="104946"/>
                  </a:cubicBezTo>
                  <a:cubicBezTo>
                    <a:pt x="111165" y="104086"/>
                    <a:pt x="109693" y="102365"/>
                    <a:pt x="108220" y="101505"/>
                  </a:cubicBezTo>
                  <a:cubicBezTo>
                    <a:pt x="107484" y="101075"/>
                    <a:pt x="105276" y="100215"/>
                    <a:pt x="105276" y="100215"/>
                  </a:cubicBezTo>
                  <a:cubicBezTo>
                    <a:pt x="107484" y="99784"/>
                    <a:pt x="107484" y="99784"/>
                    <a:pt x="107484" y="99784"/>
                  </a:cubicBezTo>
                  <a:cubicBezTo>
                    <a:pt x="107484" y="99784"/>
                    <a:pt x="106748" y="98064"/>
                    <a:pt x="106012" y="96774"/>
                  </a:cubicBezTo>
                  <a:cubicBezTo>
                    <a:pt x="104539" y="95913"/>
                    <a:pt x="105276" y="95053"/>
                    <a:pt x="105276" y="92903"/>
                  </a:cubicBezTo>
                  <a:cubicBezTo>
                    <a:pt x="104539" y="90752"/>
                    <a:pt x="105276" y="89462"/>
                    <a:pt x="105276" y="88172"/>
                  </a:cubicBezTo>
                  <a:cubicBezTo>
                    <a:pt x="105276" y="87311"/>
                    <a:pt x="105276" y="85161"/>
                    <a:pt x="106012" y="82150"/>
                  </a:cubicBezTo>
                  <a:cubicBezTo>
                    <a:pt x="106012" y="79569"/>
                    <a:pt x="109693" y="61075"/>
                    <a:pt x="109693" y="58924"/>
                  </a:cubicBezTo>
                  <a:cubicBezTo>
                    <a:pt x="109693" y="57204"/>
                    <a:pt x="109693" y="52903"/>
                    <a:pt x="109693" y="52903"/>
                  </a:cubicBezTo>
                  <a:cubicBezTo>
                    <a:pt x="109693" y="52903"/>
                    <a:pt x="111901" y="52903"/>
                    <a:pt x="113374" y="53333"/>
                  </a:cubicBezTo>
                  <a:cubicBezTo>
                    <a:pt x="114110" y="53763"/>
                    <a:pt x="114846" y="54193"/>
                    <a:pt x="115582" y="51612"/>
                  </a:cubicBezTo>
                  <a:cubicBezTo>
                    <a:pt x="115582" y="47311"/>
                    <a:pt x="109693" y="41290"/>
                    <a:pt x="109693" y="40000"/>
                  </a:cubicBezTo>
                  <a:cubicBezTo>
                    <a:pt x="108957" y="39139"/>
                    <a:pt x="111165" y="39569"/>
                    <a:pt x="110429" y="38279"/>
                  </a:cubicBezTo>
                  <a:cubicBezTo>
                    <a:pt x="108957" y="36989"/>
                    <a:pt x="110429" y="36559"/>
                    <a:pt x="110429" y="33548"/>
                  </a:cubicBezTo>
                  <a:cubicBezTo>
                    <a:pt x="110429" y="30967"/>
                    <a:pt x="108957" y="28817"/>
                    <a:pt x="109693" y="25376"/>
                  </a:cubicBezTo>
                  <a:cubicBezTo>
                    <a:pt x="111165" y="21935"/>
                    <a:pt x="108957" y="16344"/>
                    <a:pt x="108957" y="14193"/>
                  </a:cubicBezTo>
                  <a:cubicBezTo>
                    <a:pt x="108957" y="12473"/>
                    <a:pt x="107484" y="12903"/>
                    <a:pt x="104539" y="12473"/>
                  </a:cubicBezTo>
                  <a:cubicBezTo>
                    <a:pt x="101595" y="11612"/>
                    <a:pt x="94969" y="9892"/>
                    <a:pt x="94233" y="9032"/>
                  </a:cubicBezTo>
                  <a:cubicBezTo>
                    <a:pt x="94233" y="8172"/>
                    <a:pt x="92760" y="7311"/>
                    <a:pt x="92760" y="7311"/>
                  </a:cubicBezTo>
                  <a:cubicBezTo>
                    <a:pt x="92760" y="7311"/>
                    <a:pt x="92024" y="9892"/>
                    <a:pt x="90552" y="10752"/>
                  </a:cubicBezTo>
                  <a:cubicBezTo>
                    <a:pt x="89815" y="11182"/>
                    <a:pt x="89079" y="10322"/>
                    <a:pt x="87607" y="9892"/>
                  </a:cubicBezTo>
                  <a:cubicBezTo>
                    <a:pt x="86871" y="9032"/>
                    <a:pt x="81717" y="7311"/>
                    <a:pt x="79509" y="6451"/>
                  </a:cubicBezTo>
                  <a:cubicBezTo>
                    <a:pt x="77300" y="5161"/>
                    <a:pt x="78773" y="6451"/>
                    <a:pt x="78773" y="6451"/>
                  </a:cubicBezTo>
                  <a:cubicBezTo>
                    <a:pt x="78773" y="6451"/>
                    <a:pt x="77300" y="7741"/>
                    <a:pt x="74355" y="9032"/>
                  </a:cubicBezTo>
                  <a:cubicBezTo>
                    <a:pt x="72147" y="10322"/>
                    <a:pt x="61104" y="12473"/>
                    <a:pt x="61104" y="12473"/>
                  </a:cubicBezTo>
                  <a:cubicBezTo>
                    <a:pt x="60368" y="12473"/>
                    <a:pt x="60368" y="12473"/>
                    <a:pt x="60368" y="12903"/>
                  </a:cubicBezTo>
                  <a:cubicBezTo>
                    <a:pt x="58895" y="11612"/>
                    <a:pt x="57423" y="10752"/>
                    <a:pt x="55950" y="10322"/>
                  </a:cubicBezTo>
                  <a:cubicBezTo>
                    <a:pt x="54478" y="9462"/>
                    <a:pt x="53742" y="8602"/>
                    <a:pt x="53742" y="8602"/>
                  </a:cubicBezTo>
                  <a:cubicBezTo>
                    <a:pt x="53742" y="8602"/>
                    <a:pt x="53742" y="5591"/>
                    <a:pt x="50061" y="5161"/>
                  </a:cubicBezTo>
                  <a:cubicBezTo>
                    <a:pt x="49325" y="6881"/>
                    <a:pt x="49325" y="9462"/>
                    <a:pt x="49325" y="9462"/>
                  </a:cubicBezTo>
                  <a:cubicBezTo>
                    <a:pt x="47116" y="11182"/>
                    <a:pt x="47116" y="11182"/>
                    <a:pt x="47116" y="11182"/>
                  </a:cubicBezTo>
                  <a:cubicBezTo>
                    <a:pt x="46380" y="8602"/>
                    <a:pt x="46380" y="8602"/>
                    <a:pt x="46380" y="8602"/>
                  </a:cubicBezTo>
                  <a:cubicBezTo>
                    <a:pt x="46380" y="8602"/>
                    <a:pt x="44907" y="7311"/>
                    <a:pt x="43435" y="6451"/>
                  </a:cubicBezTo>
                  <a:cubicBezTo>
                    <a:pt x="42699" y="5591"/>
                    <a:pt x="37546" y="3010"/>
                    <a:pt x="37546" y="860"/>
                  </a:cubicBezTo>
                  <a:cubicBezTo>
                    <a:pt x="37546" y="860"/>
                    <a:pt x="36073" y="0"/>
                    <a:pt x="35337" y="860"/>
                  </a:cubicBezTo>
                  <a:cubicBezTo>
                    <a:pt x="33865" y="1720"/>
                    <a:pt x="33865" y="2150"/>
                    <a:pt x="27975" y="3010"/>
                  </a:cubicBezTo>
                  <a:cubicBezTo>
                    <a:pt x="21349" y="3440"/>
                    <a:pt x="16196" y="3440"/>
                    <a:pt x="12515" y="8602"/>
                  </a:cubicBezTo>
                  <a:cubicBezTo>
                    <a:pt x="8098" y="13763"/>
                    <a:pt x="3680" y="18064"/>
                    <a:pt x="3680" y="21935"/>
                  </a:cubicBezTo>
                  <a:cubicBezTo>
                    <a:pt x="3680" y="25376"/>
                    <a:pt x="2208" y="25376"/>
                    <a:pt x="1472" y="27096"/>
                  </a:cubicBezTo>
                  <a:cubicBezTo>
                    <a:pt x="0" y="29247"/>
                    <a:pt x="0" y="30537"/>
                    <a:pt x="2208" y="35268"/>
                  </a:cubicBezTo>
                  <a:cubicBezTo>
                    <a:pt x="4417" y="39569"/>
                    <a:pt x="5889" y="48172"/>
                    <a:pt x="10306" y="49892"/>
                  </a:cubicBezTo>
                  <a:cubicBezTo>
                    <a:pt x="11042" y="50322"/>
                    <a:pt x="11779" y="51182"/>
                    <a:pt x="13251" y="51182"/>
                  </a:cubicBezTo>
                  <a:cubicBezTo>
                    <a:pt x="14723" y="51182"/>
                    <a:pt x="18404" y="48172"/>
                    <a:pt x="21349" y="46451"/>
                  </a:cubicBezTo>
                  <a:cubicBezTo>
                    <a:pt x="24294" y="46451"/>
                    <a:pt x="25030" y="46021"/>
                    <a:pt x="28711" y="47741"/>
                  </a:cubicBezTo>
                  <a:cubicBezTo>
                    <a:pt x="32392" y="49892"/>
                    <a:pt x="32392" y="49032"/>
                    <a:pt x="32392" y="49032"/>
                  </a:cubicBezTo>
                  <a:cubicBezTo>
                    <a:pt x="32392" y="49032"/>
                    <a:pt x="33128" y="49892"/>
                    <a:pt x="31656" y="50322"/>
                  </a:cubicBezTo>
                  <a:cubicBezTo>
                    <a:pt x="29447" y="50322"/>
                    <a:pt x="27975" y="49462"/>
                    <a:pt x="26503" y="49032"/>
                  </a:cubicBezTo>
                  <a:cubicBezTo>
                    <a:pt x="25030" y="48602"/>
                    <a:pt x="22085" y="51182"/>
                    <a:pt x="19877" y="53333"/>
                  </a:cubicBezTo>
                  <a:cubicBezTo>
                    <a:pt x="17668" y="55053"/>
                    <a:pt x="18404" y="55483"/>
                    <a:pt x="17668" y="58064"/>
                  </a:cubicBezTo>
                  <a:cubicBezTo>
                    <a:pt x="16932" y="60645"/>
                    <a:pt x="14723" y="64086"/>
                    <a:pt x="13987" y="68387"/>
                  </a:cubicBezTo>
                  <a:cubicBezTo>
                    <a:pt x="13251" y="72688"/>
                    <a:pt x="10306" y="100215"/>
                    <a:pt x="8834" y="103225"/>
                  </a:cubicBezTo>
                  <a:cubicBezTo>
                    <a:pt x="7361" y="105806"/>
                    <a:pt x="5889" y="107526"/>
                    <a:pt x="5889" y="107526"/>
                  </a:cubicBezTo>
                  <a:cubicBezTo>
                    <a:pt x="8834" y="109247"/>
                    <a:pt x="8834" y="109247"/>
                    <a:pt x="8834" y="109247"/>
                  </a:cubicBezTo>
                  <a:cubicBezTo>
                    <a:pt x="8834" y="113118"/>
                    <a:pt x="8834" y="113118"/>
                    <a:pt x="8834" y="113118"/>
                  </a:cubicBezTo>
                  <a:cubicBezTo>
                    <a:pt x="8834" y="113118"/>
                    <a:pt x="9570" y="113118"/>
                    <a:pt x="9570" y="113978"/>
                  </a:cubicBezTo>
                  <a:cubicBezTo>
                    <a:pt x="9570" y="114408"/>
                    <a:pt x="7361" y="116129"/>
                    <a:pt x="10306" y="117419"/>
                  </a:cubicBezTo>
                  <a:cubicBezTo>
                    <a:pt x="13987" y="119139"/>
                    <a:pt x="23558" y="120000"/>
                    <a:pt x="24294" y="117849"/>
                  </a:cubicBezTo>
                  <a:cubicBezTo>
                    <a:pt x="25030" y="115698"/>
                    <a:pt x="22822" y="113548"/>
                    <a:pt x="22085" y="112688"/>
                  </a:cubicBezTo>
                  <a:cubicBezTo>
                    <a:pt x="21349" y="111827"/>
                    <a:pt x="20613" y="110107"/>
                    <a:pt x="20613" y="110107"/>
                  </a:cubicBezTo>
                  <a:cubicBezTo>
                    <a:pt x="22822" y="109677"/>
                    <a:pt x="22822" y="109677"/>
                    <a:pt x="22822" y="109677"/>
                  </a:cubicBezTo>
                  <a:cubicBezTo>
                    <a:pt x="22822" y="109677"/>
                    <a:pt x="23558" y="106236"/>
                    <a:pt x="24294" y="105376"/>
                  </a:cubicBezTo>
                  <a:cubicBezTo>
                    <a:pt x="25766" y="104086"/>
                    <a:pt x="26503" y="101075"/>
                    <a:pt x="26503" y="97634"/>
                  </a:cubicBezTo>
                  <a:cubicBezTo>
                    <a:pt x="26503" y="94193"/>
                    <a:pt x="28711" y="87311"/>
                    <a:pt x="30184" y="84731"/>
                  </a:cubicBezTo>
                  <a:cubicBezTo>
                    <a:pt x="30920" y="81720"/>
                    <a:pt x="35337" y="76559"/>
                    <a:pt x="35337" y="73978"/>
                  </a:cubicBezTo>
                  <a:cubicBezTo>
                    <a:pt x="35337" y="71827"/>
                    <a:pt x="36073" y="70537"/>
                    <a:pt x="37546" y="68387"/>
                  </a:cubicBezTo>
                  <a:cubicBezTo>
                    <a:pt x="38282" y="66236"/>
                    <a:pt x="39018" y="64946"/>
                    <a:pt x="40490" y="63655"/>
                  </a:cubicBezTo>
                  <a:cubicBezTo>
                    <a:pt x="41226" y="65806"/>
                    <a:pt x="40490" y="66666"/>
                    <a:pt x="41226" y="68817"/>
                  </a:cubicBezTo>
                  <a:cubicBezTo>
                    <a:pt x="41226" y="71397"/>
                    <a:pt x="41963" y="77419"/>
                    <a:pt x="42699" y="78709"/>
                  </a:cubicBezTo>
                  <a:cubicBezTo>
                    <a:pt x="43435" y="80430"/>
                    <a:pt x="42699" y="82150"/>
                    <a:pt x="41963" y="84301"/>
                  </a:cubicBezTo>
                  <a:cubicBezTo>
                    <a:pt x="41963" y="86451"/>
                    <a:pt x="44171" y="91612"/>
                    <a:pt x="44171" y="93333"/>
                  </a:cubicBezTo>
                  <a:cubicBezTo>
                    <a:pt x="43435" y="95483"/>
                    <a:pt x="42699" y="101505"/>
                    <a:pt x="42699" y="102795"/>
                  </a:cubicBezTo>
                  <a:cubicBezTo>
                    <a:pt x="42699" y="104516"/>
                    <a:pt x="41963" y="106666"/>
                    <a:pt x="41963" y="106666"/>
                  </a:cubicBezTo>
                  <a:cubicBezTo>
                    <a:pt x="41963" y="107096"/>
                    <a:pt x="41963" y="107096"/>
                    <a:pt x="41963" y="107096"/>
                  </a:cubicBezTo>
                  <a:cubicBezTo>
                    <a:pt x="41963" y="109247"/>
                    <a:pt x="41963" y="109247"/>
                    <a:pt x="41963" y="109247"/>
                  </a:cubicBezTo>
                  <a:cubicBezTo>
                    <a:pt x="41226" y="109677"/>
                    <a:pt x="41226" y="109677"/>
                    <a:pt x="41226" y="109677"/>
                  </a:cubicBezTo>
                  <a:cubicBezTo>
                    <a:pt x="41226" y="111397"/>
                    <a:pt x="41226" y="111397"/>
                    <a:pt x="41226" y="111397"/>
                  </a:cubicBezTo>
                  <a:cubicBezTo>
                    <a:pt x="41226" y="111397"/>
                    <a:pt x="44907" y="112688"/>
                    <a:pt x="50061" y="112688"/>
                  </a:cubicBezTo>
                  <a:cubicBezTo>
                    <a:pt x="50797" y="112688"/>
                    <a:pt x="51533" y="112258"/>
                    <a:pt x="51533" y="112258"/>
                  </a:cubicBezTo>
                  <a:cubicBezTo>
                    <a:pt x="51533" y="112258"/>
                    <a:pt x="52269" y="111827"/>
                    <a:pt x="55950" y="113548"/>
                  </a:cubicBezTo>
                  <a:cubicBezTo>
                    <a:pt x="60368" y="115268"/>
                    <a:pt x="64785" y="116129"/>
                    <a:pt x="67730" y="116129"/>
                  </a:cubicBezTo>
                  <a:cubicBezTo>
                    <a:pt x="71411" y="115698"/>
                    <a:pt x="71411" y="115268"/>
                    <a:pt x="71411" y="115268"/>
                  </a:cubicBezTo>
                  <a:cubicBezTo>
                    <a:pt x="71411" y="113978"/>
                    <a:pt x="71411" y="113978"/>
                    <a:pt x="71411" y="113978"/>
                  </a:cubicBezTo>
                  <a:cubicBezTo>
                    <a:pt x="71411" y="113978"/>
                    <a:pt x="71411" y="112688"/>
                    <a:pt x="65521" y="110107"/>
                  </a:cubicBezTo>
                  <a:cubicBezTo>
                    <a:pt x="60368" y="107956"/>
                    <a:pt x="59631" y="106666"/>
                    <a:pt x="60368" y="106666"/>
                  </a:cubicBezTo>
                  <a:cubicBezTo>
                    <a:pt x="61104" y="106666"/>
                    <a:pt x="61104" y="106666"/>
                    <a:pt x="61104" y="106666"/>
                  </a:cubicBezTo>
                  <a:cubicBezTo>
                    <a:pt x="61104" y="106666"/>
                    <a:pt x="59631" y="103655"/>
                    <a:pt x="59631" y="101935"/>
                  </a:cubicBezTo>
                  <a:cubicBezTo>
                    <a:pt x="59631" y="100645"/>
                    <a:pt x="60368" y="93333"/>
                    <a:pt x="60368" y="90752"/>
                  </a:cubicBezTo>
                  <a:cubicBezTo>
                    <a:pt x="61104" y="88602"/>
                    <a:pt x="61104" y="80430"/>
                    <a:pt x="62576" y="75268"/>
                  </a:cubicBezTo>
                  <a:cubicBezTo>
                    <a:pt x="63312" y="70537"/>
                    <a:pt x="63312" y="64946"/>
                    <a:pt x="64049" y="63225"/>
                  </a:cubicBezTo>
                  <a:cubicBezTo>
                    <a:pt x="64049" y="63225"/>
                    <a:pt x="64049" y="61075"/>
                    <a:pt x="63312" y="58494"/>
                  </a:cubicBezTo>
                  <a:cubicBezTo>
                    <a:pt x="64049" y="58924"/>
                    <a:pt x="64049" y="59354"/>
                    <a:pt x="64049" y="59354"/>
                  </a:cubicBezTo>
                  <a:cubicBezTo>
                    <a:pt x="74355" y="58494"/>
                    <a:pt x="74355" y="58494"/>
                    <a:pt x="74355" y="58494"/>
                  </a:cubicBezTo>
                  <a:cubicBezTo>
                    <a:pt x="74355" y="58494"/>
                    <a:pt x="75828" y="60645"/>
                    <a:pt x="75828" y="61505"/>
                  </a:cubicBezTo>
                  <a:cubicBezTo>
                    <a:pt x="76564" y="62795"/>
                    <a:pt x="77300" y="63655"/>
                    <a:pt x="76564" y="64086"/>
                  </a:cubicBezTo>
                  <a:cubicBezTo>
                    <a:pt x="75828" y="64516"/>
                    <a:pt x="73619" y="61935"/>
                    <a:pt x="73619" y="61505"/>
                  </a:cubicBezTo>
                  <a:cubicBezTo>
                    <a:pt x="72883" y="62365"/>
                    <a:pt x="74355" y="63655"/>
                    <a:pt x="74355" y="64086"/>
                  </a:cubicBezTo>
                  <a:cubicBezTo>
                    <a:pt x="75092" y="64946"/>
                    <a:pt x="75092" y="66236"/>
                    <a:pt x="73619" y="65806"/>
                  </a:cubicBezTo>
                  <a:cubicBezTo>
                    <a:pt x="72883" y="65376"/>
                    <a:pt x="72883" y="65376"/>
                    <a:pt x="72147" y="65806"/>
                  </a:cubicBezTo>
                  <a:cubicBezTo>
                    <a:pt x="71411" y="66236"/>
                    <a:pt x="66993" y="65376"/>
                    <a:pt x="66993" y="65376"/>
                  </a:cubicBezTo>
                  <a:cubicBezTo>
                    <a:pt x="66993" y="65376"/>
                    <a:pt x="67730" y="71397"/>
                    <a:pt x="67730" y="73118"/>
                  </a:cubicBezTo>
                  <a:cubicBezTo>
                    <a:pt x="67730" y="74838"/>
                    <a:pt x="69202" y="85591"/>
                    <a:pt x="68466" y="89032"/>
                  </a:cubicBezTo>
                  <a:cubicBezTo>
                    <a:pt x="67730" y="92473"/>
                    <a:pt x="69938" y="102795"/>
                    <a:pt x="69938" y="103655"/>
                  </a:cubicBezTo>
                  <a:cubicBezTo>
                    <a:pt x="69938" y="104946"/>
                    <a:pt x="74355" y="104946"/>
                    <a:pt x="74355" y="104946"/>
                  </a:cubicBezTo>
                  <a:cubicBezTo>
                    <a:pt x="74355" y="104946"/>
                    <a:pt x="73619" y="106236"/>
                    <a:pt x="73619" y="107956"/>
                  </a:cubicBezTo>
                  <a:cubicBezTo>
                    <a:pt x="73619" y="108387"/>
                    <a:pt x="72883" y="109677"/>
                    <a:pt x="73619" y="110967"/>
                  </a:cubicBezTo>
                  <a:cubicBezTo>
                    <a:pt x="74355" y="111827"/>
                    <a:pt x="76564" y="113118"/>
                    <a:pt x="81717" y="113548"/>
                  </a:cubicBezTo>
                  <a:cubicBezTo>
                    <a:pt x="82453" y="113548"/>
                    <a:pt x="85398" y="112688"/>
                    <a:pt x="86134" y="111827"/>
                  </a:cubicBezTo>
                  <a:cubicBezTo>
                    <a:pt x="86871" y="110537"/>
                    <a:pt x="86134" y="110107"/>
                    <a:pt x="86134" y="108817"/>
                  </a:cubicBezTo>
                  <a:cubicBezTo>
                    <a:pt x="85398" y="107526"/>
                    <a:pt x="84662" y="105376"/>
                    <a:pt x="84662" y="104946"/>
                  </a:cubicBezTo>
                  <a:cubicBezTo>
                    <a:pt x="86134" y="104516"/>
                    <a:pt x="85398" y="103655"/>
                    <a:pt x="85398" y="103655"/>
                  </a:cubicBezTo>
                  <a:cubicBezTo>
                    <a:pt x="85398" y="103655"/>
                    <a:pt x="86134" y="100215"/>
                    <a:pt x="85398" y="98924"/>
                  </a:cubicBezTo>
                  <a:cubicBezTo>
                    <a:pt x="84662" y="97204"/>
                    <a:pt x="86134" y="93333"/>
                    <a:pt x="85398" y="92043"/>
                  </a:cubicBezTo>
                  <a:cubicBezTo>
                    <a:pt x="84662" y="90322"/>
                    <a:pt x="83926" y="90322"/>
                    <a:pt x="84662" y="89032"/>
                  </a:cubicBezTo>
                  <a:cubicBezTo>
                    <a:pt x="85398" y="88172"/>
                    <a:pt x="84662" y="86451"/>
                    <a:pt x="85398" y="84301"/>
                  </a:cubicBezTo>
                  <a:cubicBezTo>
                    <a:pt x="86134" y="81720"/>
                    <a:pt x="86871" y="75698"/>
                    <a:pt x="87607" y="73118"/>
                  </a:cubicBezTo>
                  <a:cubicBezTo>
                    <a:pt x="89079" y="70537"/>
                    <a:pt x="87607" y="69677"/>
                    <a:pt x="89079" y="68387"/>
                  </a:cubicBezTo>
                  <a:cubicBezTo>
                    <a:pt x="89815" y="69677"/>
                    <a:pt x="90552" y="79139"/>
                    <a:pt x="90552" y="81720"/>
                  </a:cubicBezTo>
                  <a:cubicBezTo>
                    <a:pt x="89815" y="83870"/>
                    <a:pt x="91288" y="90322"/>
                    <a:pt x="92024" y="92903"/>
                  </a:cubicBezTo>
                  <a:cubicBezTo>
                    <a:pt x="92760" y="95483"/>
                    <a:pt x="92760" y="101935"/>
                    <a:pt x="92760" y="101935"/>
                  </a:cubicBezTo>
                  <a:cubicBezTo>
                    <a:pt x="94233" y="101935"/>
                    <a:pt x="94233" y="101935"/>
                    <a:pt x="94233" y="101935"/>
                  </a:cubicBezTo>
                  <a:cubicBezTo>
                    <a:pt x="93496" y="104516"/>
                    <a:pt x="93496" y="104516"/>
                    <a:pt x="93496" y="104516"/>
                  </a:cubicBezTo>
                  <a:cubicBezTo>
                    <a:pt x="101595" y="106236"/>
                    <a:pt x="101595" y="106236"/>
                    <a:pt x="101595" y="106236"/>
                  </a:cubicBezTo>
                  <a:cubicBezTo>
                    <a:pt x="101595" y="106236"/>
                    <a:pt x="102331" y="105806"/>
                    <a:pt x="104539" y="107096"/>
                  </a:cubicBezTo>
                  <a:cubicBezTo>
                    <a:pt x="109693" y="109247"/>
                    <a:pt x="117055" y="109677"/>
                    <a:pt x="118527" y="109247"/>
                  </a:cubicBezTo>
                  <a:cubicBezTo>
                    <a:pt x="120000" y="109247"/>
                    <a:pt x="119263" y="107096"/>
                    <a:pt x="119263" y="107096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defTabSz="121898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799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74" name="Shape 174"/>
            <p:cNvSpPr/>
            <p:nvPr/>
          </p:nvSpPr>
          <p:spPr>
            <a:xfrm>
              <a:off x="4392612" y="2305050"/>
              <a:ext cx="250825" cy="265113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6857" y="103783"/>
                  </a:moveTo>
                  <a:cubicBezTo>
                    <a:pt x="6857" y="110270"/>
                    <a:pt x="13714" y="120000"/>
                    <a:pt x="13714" y="120000"/>
                  </a:cubicBezTo>
                  <a:cubicBezTo>
                    <a:pt x="13714" y="94054"/>
                    <a:pt x="13714" y="94054"/>
                    <a:pt x="13714" y="94054"/>
                  </a:cubicBezTo>
                  <a:cubicBezTo>
                    <a:pt x="13714" y="94054"/>
                    <a:pt x="13714" y="97297"/>
                    <a:pt x="6857" y="94054"/>
                  </a:cubicBezTo>
                  <a:cubicBezTo>
                    <a:pt x="0" y="90810"/>
                    <a:pt x="3428" y="64864"/>
                    <a:pt x="10285" y="68108"/>
                  </a:cubicBezTo>
                  <a:cubicBezTo>
                    <a:pt x="17142" y="68108"/>
                    <a:pt x="20571" y="74594"/>
                    <a:pt x="20571" y="74594"/>
                  </a:cubicBezTo>
                  <a:cubicBezTo>
                    <a:pt x="20571" y="74594"/>
                    <a:pt x="20571" y="68108"/>
                    <a:pt x="20571" y="61621"/>
                  </a:cubicBezTo>
                  <a:cubicBezTo>
                    <a:pt x="20571" y="58378"/>
                    <a:pt x="34285" y="45405"/>
                    <a:pt x="34285" y="42162"/>
                  </a:cubicBezTo>
                  <a:cubicBezTo>
                    <a:pt x="37714" y="38918"/>
                    <a:pt x="37714" y="32432"/>
                    <a:pt x="44571" y="29189"/>
                  </a:cubicBezTo>
                  <a:cubicBezTo>
                    <a:pt x="75428" y="12972"/>
                    <a:pt x="99428" y="32432"/>
                    <a:pt x="106285" y="42162"/>
                  </a:cubicBezTo>
                  <a:cubicBezTo>
                    <a:pt x="116571" y="51891"/>
                    <a:pt x="102857" y="97297"/>
                    <a:pt x="106285" y="94054"/>
                  </a:cubicBezTo>
                  <a:cubicBezTo>
                    <a:pt x="106285" y="90810"/>
                    <a:pt x="113142" y="87567"/>
                    <a:pt x="113142" y="77837"/>
                  </a:cubicBezTo>
                  <a:cubicBezTo>
                    <a:pt x="116571" y="71351"/>
                    <a:pt x="116571" y="51891"/>
                    <a:pt x="116571" y="45405"/>
                  </a:cubicBezTo>
                  <a:cubicBezTo>
                    <a:pt x="116571" y="38918"/>
                    <a:pt x="120000" y="32432"/>
                    <a:pt x="116571" y="25945"/>
                  </a:cubicBezTo>
                  <a:cubicBezTo>
                    <a:pt x="113142" y="19459"/>
                    <a:pt x="102857" y="16216"/>
                    <a:pt x="99428" y="12972"/>
                  </a:cubicBezTo>
                  <a:cubicBezTo>
                    <a:pt x="96000" y="9729"/>
                    <a:pt x="89142" y="9729"/>
                    <a:pt x="85714" y="9729"/>
                  </a:cubicBezTo>
                  <a:cubicBezTo>
                    <a:pt x="82285" y="9729"/>
                    <a:pt x="78857" y="19459"/>
                    <a:pt x="78857" y="12972"/>
                  </a:cubicBezTo>
                  <a:cubicBezTo>
                    <a:pt x="78857" y="6486"/>
                    <a:pt x="72000" y="0"/>
                    <a:pt x="72000" y="0"/>
                  </a:cubicBezTo>
                  <a:cubicBezTo>
                    <a:pt x="72000" y="3243"/>
                    <a:pt x="68571" y="9729"/>
                    <a:pt x="68571" y="9729"/>
                  </a:cubicBezTo>
                  <a:cubicBezTo>
                    <a:pt x="68571" y="9729"/>
                    <a:pt x="68571" y="3243"/>
                    <a:pt x="65142" y="6486"/>
                  </a:cubicBezTo>
                  <a:cubicBezTo>
                    <a:pt x="61714" y="9729"/>
                    <a:pt x="48000" y="9729"/>
                    <a:pt x="48000" y="12972"/>
                  </a:cubicBezTo>
                  <a:cubicBezTo>
                    <a:pt x="44571" y="12972"/>
                    <a:pt x="41142" y="9729"/>
                    <a:pt x="34285" y="12972"/>
                  </a:cubicBezTo>
                  <a:cubicBezTo>
                    <a:pt x="24000" y="19459"/>
                    <a:pt x="17142" y="29189"/>
                    <a:pt x="13714" y="32432"/>
                  </a:cubicBezTo>
                  <a:cubicBezTo>
                    <a:pt x="10285" y="35675"/>
                    <a:pt x="13714" y="35675"/>
                    <a:pt x="10285" y="38918"/>
                  </a:cubicBezTo>
                  <a:cubicBezTo>
                    <a:pt x="10285" y="42162"/>
                    <a:pt x="6857" y="48648"/>
                    <a:pt x="6857" y="48648"/>
                  </a:cubicBezTo>
                  <a:cubicBezTo>
                    <a:pt x="6857" y="51891"/>
                    <a:pt x="3428" y="61621"/>
                    <a:pt x="3428" y="71351"/>
                  </a:cubicBezTo>
                  <a:cubicBezTo>
                    <a:pt x="0" y="77837"/>
                    <a:pt x="3428" y="100540"/>
                    <a:pt x="3428" y="100540"/>
                  </a:cubicBezTo>
                  <a:cubicBezTo>
                    <a:pt x="3428" y="100540"/>
                    <a:pt x="3428" y="97297"/>
                    <a:pt x="6857" y="103783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defTabSz="121898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799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75" name="Shape 175"/>
            <p:cNvSpPr/>
            <p:nvPr/>
          </p:nvSpPr>
          <p:spPr>
            <a:xfrm>
              <a:off x="4779962" y="2398713"/>
              <a:ext cx="206374" cy="192088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16551" y="120000"/>
                  </a:moveTo>
                  <a:cubicBezTo>
                    <a:pt x="20689" y="111111"/>
                    <a:pt x="16551" y="93333"/>
                    <a:pt x="16551" y="88888"/>
                  </a:cubicBezTo>
                  <a:cubicBezTo>
                    <a:pt x="16551" y="80000"/>
                    <a:pt x="20689" y="80000"/>
                    <a:pt x="20689" y="66666"/>
                  </a:cubicBezTo>
                  <a:cubicBezTo>
                    <a:pt x="20689" y="57777"/>
                    <a:pt x="20689" y="57777"/>
                    <a:pt x="28965" y="44444"/>
                  </a:cubicBezTo>
                  <a:cubicBezTo>
                    <a:pt x="33103" y="31111"/>
                    <a:pt x="57931" y="31111"/>
                    <a:pt x="74482" y="31111"/>
                  </a:cubicBezTo>
                  <a:cubicBezTo>
                    <a:pt x="91034" y="31111"/>
                    <a:pt x="99310" y="40000"/>
                    <a:pt x="103448" y="44444"/>
                  </a:cubicBezTo>
                  <a:cubicBezTo>
                    <a:pt x="103448" y="48888"/>
                    <a:pt x="111724" y="71111"/>
                    <a:pt x="107586" y="93333"/>
                  </a:cubicBezTo>
                  <a:cubicBezTo>
                    <a:pt x="103448" y="115555"/>
                    <a:pt x="111724" y="111111"/>
                    <a:pt x="111724" y="111111"/>
                  </a:cubicBezTo>
                  <a:cubicBezTo>
                    <a:pt x="111724" y="111111"/>
                    <a:pt x="111724" y="102222"/>
                    <a:pt x="115862" y="97777"/>
                  </a:cubicBezTo>
                  <a:cubicBezTo>
                    <a:pt x="120000" y="84444"/>
                    <a:pt x="115862" y="62222"/>
                    <a:pt x="111724" y="48888"/>
                  </a:cubicBezTo>
                  <a:cubicBezTo>
                    <a:pt x="111724" y="40000"/>
                    <a:pt x="107586" y="31111"/>
                    <a:pt x="107586" y="26666"/>
                  </a:cubicBezTo>
                  <a:cubicBezTo>
                    <a:pt x="103448" y="26666"/>
                    <a:pt x="103448" y="22222"/>
                    <a:pt x="99310" y="17777"/>
                  </a:cubicBezTo>
                  <a:cubicBezTo>
                    <a:pt x="95172" y="8888"/>
                    <a:pt x="78620" y="8888"/>
                    <a:pt x="70344" y="4444"/>
                  </a:cubicBezTo>
                  <a:cubicBezTo>
                    <a:pt x="62068" y="0"/>
                    <a:pt x="45517" y="8888"/>
                    <a:pt x="37241" y="8888"/>
                  </a:cubicBezTo>
                  <a:cubicBezTo>
                    <a:pt x="33103" y="13333"/>
                    <a:pt x="33103" y="17777"/>
                    <a:pt x="20689" y="22222"/>
                  </a:cubicBezTo>
                  <a:cubicBezTo>
                    <a:pt x="12413" y="31111"/>
                    <a:pt x="16551" y="35555"/>
                    <a:pt x="12413" y="40000"/>
                  </a:cubicBezTo>
                  <a:cubicBezTo>
                    <a:pt x="12413" y="48888"/>
                    <a:pt x="12413" y="44444"/>
                    <a:pt x="8275" y="53333"/>
                  </a:cubicBezTo>
                  <a:cubicBezTo>
                    <a:pt x="4137" y="66666"/>
                    <a:pt x="4137" y="62222"/>
                    <a:pt x="4137" y="71111"/>
                  </a:cubicBezTo>
                  <a:cubicBezTo>
                    <a:pt x="0" y="84444"/>
                    <a:pt x="8275" y="106666"/>
                    <a:pt x="12413" y="115555"/>
                  </a:cubicBezTo>
                  <a:cubicBezTo>
                    <a:pt x="12413" y="120000"/>
                    <a:pt x="16551" y="120000"/>
                    <a:pt x="16551" y="12000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defTabSz="121898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799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25" name="Title 1"/>
          <p:cNvSpPr>
            <a:spLocks noGrp="1"/>
          </p:cNvSpPr>
          <p:nvPr>
            <p:ph type="ctrTitle"/>
          </p:nvPr>
        </p:nvSpPr>
        <p:spPr>
          <a:xfrm>
            <a:off x="914401" y="1905000"/>
            <a:ext cx="10363200" cy="2079624"/>
          </a:xfrm>
        </p:spPr>
        <p:txBody>
          <a:bodyPr>
            <a:noAutofit/>
          </a:bodyPr>
          <a:lstStyle>
            <a:lvl1pPr>
              <a:defRPr sz="7200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9158072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218987"/>
            <a:fld id="{7091A9FD-CDA2-4BA5-8C18-59D6F59EB34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1218987"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61995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2"/>
            <a:ext cx="10363200" cy="1362075"/>
          </a:xfrm>
        </p:spPr>
        <p:txBody>
          <a:bodyPr anchor="t"/>
          <a:lstStyle>
            <a:lvl1pPr algn="l">
              <a:defRPr sz="53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700">
                <a:solidFill>
                  <a:schemeClr val="tx1">
                    <a:tint val="75000"/>
                  </a:schemeClr>
                </a:solidFill>
              </a:defRPr>
            </a:lvl1pPr>
            <a:lvl2pPr marL="609493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8987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3pPr>
            <a:lvl4pPr marL="182848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4pPr>
            <a:lvl5pPr marL="2437973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5pPr>
            <a:lvl6pPr marL="3047467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6pPr>
            <a:lvl7pPr marL="365696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7pPr>
            <a:lvl8pPr marL="4266453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8pPr>
            <a:lvl9pPr marL="4875947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218987"/>
            <a:fld id="{7091A9FD-CDA2-4BA5-8C18-59D6F59EB34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1218987"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50654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2"/>
            <a:ext cx="5384800" cy="4525963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2"/>
            <a:ext cx="5384800" cy="4525963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218987"/>
            <a:fld id="{7091A9FD-CDA2-4BA5-8C18-59D6F59EB34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1218987"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64532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4"/>
            <a:ext cx="5386917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493" indent="0">
              <a:buNone/>
              <a:defRPr sz="2700" b="1"/>
            </a:lvl2pPr>
            <a:lvl3pPr marL="1218987" indent="0">
              <a:buNone/>
              <a:defRPr sz="2400" b="1"/>
            </a:lvl3pPr>
            <a:lvl4pPr marL="1828480" indent="0">
              <a:buNone/>
              <a:defRPr sz="2100" b="1"/>
            </a:lvl4pPr>
            <a:lvl5pPr marL="2437973" indent="0">
              <a:buNone/>
              <a:defRPr sz="2100" b="1"/>
            </a:lvl5pPr>
            <a:lvl6pPr marL="3047467" indent="0">
              <a:buNone/>
              <a:defRPr sz="2100" b="1"/>
            </a:lvl6pPr>
            <a:lvl7pPr marL="3656960" indent="0">
              <a:buNone/>
              <a:defRPr sz="2100" b="1"/>
            </a:lvl7pPr>
            <a:lvl8pPr marL="4266453" indent="0">
              <a:buNone/>
              <a:defRPr sz="2100" b="1"/>
            </a:lvl8pPr>
            <a:lvl9pPr marL="4875947" indent="0">
              <a:buNone/>
              <a:defRPr sz="21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4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4"/>
            <a:ext cx="5389033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493" indent="0">
              <a:buNone/>
              <a:defRPr sz="2700" b="1"/>
            </a:lvl2pPr>
            <a:lvl3pPr marL="1218987" indent="0">
              <a:buNone/>
              <a:defRPr sz="2400" b="1"/>
            </a:lvl3pPr>
            <a:lvl4pPr marL="1828480" indent="0">
              <a:buNone/>
              <a:defRPr sz="2100" b="1"/>
            </a:lvl4pPr>
            <a:lvl5pPr marL="2437973" indent="0">
              <a:buNone/>
              <a:defRPr sz="2100" b="1"/>
            </a:lvl5pPr>
            <a:lvl6pPr marL="3047467" indent="0">
              <a:buNone/>
              <a:defRPr sz="2100" b="1"/>
            </a:lvl6pPr>
            <a:lvl7pPr marL="3656960" indent="0">
              <a:buNone/>
              <a:defRPr sz="2100" b="1"/>
            </a:lvl7pPr>
            <a:lvl8pPr marL="4266453" indent="0">
              <a:buNone/>
              <a:defRPr sz="2100" b="1"/>
            </a:lvl8pPr>
            <a:lvl9pPr marL="4875947" indent="0">
              <a:buNone/>
              <a:defRPr sz="21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4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218987"/>
            <a:fld id="{7091A9FD-CDA2-4BA5-8C18-59D6F59EB34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1218987"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65991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tx1"/>
          </a:solidFill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2308292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218987"/>
            <a:fld id="{7091A9FD-CDA2-4BA5-8C18-59D6F59EB34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1218987"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3137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1"/>
          </a:xfrm>
        </p:spPr>
        <p:txBody>
          <a:bodyPr anchor="b"/>
          <a:lstStyle>
            <a:lvl1pPr algn="l">
              <a:defRPr sz="27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</p:spPr>
        <p:txBody>
          <a:bodyPr/>
          <a:lstStyle>
            <a:lvl1pPr>
              <a:defRPr sz="4300"/>
            </a:lvl1pPr>
            <a:lvl2pPr>
              <a:defRPr sz="3700"/>
            </a:lvl2pPr>
            <a:lvl3pPr>
              <a:defRPr sz="3200"/>
            </a:lvl3pPr>
            <a:lvl4pPr>
              <a:defRPr sz="2700"/>
            </a:lvl4pPr>
            <a:lvl5pPr>
              <a:defRPr sz="2700"/>
            </a:lvl5pPr>
            <a:lvl6pPr>
              <a:defRPr sz="2700"/>
            </a:lvl6pPr>
            <a:lvl7pPr>
              <a:defRPr sz="2700"/>
            </a:lvl7pPr>
            <a:lvl8pPr>
              <a:defRPr sz="2700"/>
            </a:lvl8pPr>
            <a:lvl9pPr>
              <a:defRPr sz="2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2" y="1435103"/>
            <a:ext cx="4011084" cy="4691063"/>
          </a:xfrm>
        </p:spPr>
        <p:txBody>
          <a:bodyPr/>
          <a:lstStyle>
            <a:lvl1pPr marL="0" indent="0">
              <a:buNone/>
              <a:defRPr sz="1900"/>
            </a:lvl1pPr>
            <a:lvl2pPr marL="609493" indent="0">
              <a:buNone/>
              <a:defRPr sz="1600"/>
            </a:lvl2pPr>
            <a:lvl3pPr marL="1218987" indent="0">
              <a:buNone/>
              <a:defRPr sz="1300"/>
            </a:lvl3pPr>
            <a:lvl4pPr marL="1828480" indent="0">
              <a:buNone/>
              <a:defRPr sz="1200"/>
            </a:lvl4pPr>
            <a:lvl5pPr marL="2437973" indent="0">
              <a:buNone/>
              <a:defRPr sz="1200"/>
            </a:lvl5pPr>
            <a:lvl6pPr marL="3047467" indent="0">
              <a:buNone/>
              <a:defRPr sz="1200"/>
            </a:lvl6pPr>
            <a:lvl7pPr marL="3656960" indent="0">
              <a:buNone/>
              <a:defRPr sz="1200"/>
            </a:lvl7pPr>
            <a:lvl8pPr marL="4266453" indent="0">
              <a:buNone/>
              <a:defRPr sz="1200"/>
            </a:lvl8pPr>
            <a:lvl9pPr marL="4875947" indent="0">
              <a:buNone/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218987"/>
            <a:fld id="{7091A9FD-CDA2-4BA5-8C18-59D6F59EB34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1218987"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94413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8" y="4800601"/>
            <a:ext cx="7315200" cy="566739"/>
          </a:xfrm>
        </p:spPr>
        <p:txBody>
          <a:bodyPr anchor="b"/>
          <a:lstStyle>
            <a:lvl1pPr algn="l">
              <a:defRPr sz="27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8" y="612775"/>
            <a:ext cx="7315200" cy="4114800"/>
          </a:xfrm>
        </p:spPr>
        <p:txBody>
          <a:bodyPr/>
          <a:lstStyle>
            <a:lvl1pPr marL="0" indent="0">
              <a:buNone/>
              <a:defRPr sz="4300"/>
            </a:lvl1pPr>
            <a:lvl2pPr marL="609493" indent="0">
              <a:buNone/>
              <a:defRPr sz="3700"/>
            </a:lvl2pPr>
            <a:lvl3pPr marL="1218987" indent="0">
              <a:buNone/>
              <a:defRPr sz="3200"/>
            </a:lvl3pPr>
            <a:lvl4pPr marL="1828480" indent="0">
              <a:buNone/>
              <a:defRPr sz="2700"/>
            </a:lvl4pPr>
            <a:lvl5pPr marL="2437973" indent="0">
              <a:buNone/>
              <a:defRPr sz="2700"/>
            </a:lvl5pPr>
            <a:lvl6pPr marL="3047467" indent="0">
              <a:buNone/>
              <a:defRPr sz="2700"/>
            </a:lvl6pPr>
            <a:lvl7pPr marL="3656960" indent="0">
              <a:buNone/>
              <a:defRPr sz="2700"/>
            </a:lvl7pPr>
            <a:lvl8pPr marL="4266453" indent="0">
              <a:buNone/>
              <a:defRPr sz="2700"/>
            </a:lvl8pPr>
            <a:lvl9pPr marL="4875947" indent="0">
              <a:buNone/>
              <a:defRPr sz="27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8" y="5367339"/>
            <a:ext cx="7315200" cy="804863"/>
          </a:xfrm>
        </p:spPr>
        <p:txBody>
          <a:bodyPr/>
          <a:lstStyle>
            <a:lvl1pPr marL="0" indent="0">
              <a:buNone/>
              <a:defRPr sz="1900"/>
            </a:lvl1pPr>
            <a:lvl2pPr marL="609493" indent="0">
              <a:buNone/>
              <a:defRPr sz="1600"/>
            </a:lvl2pPr>
            <a:lvl3pPr marL="1218987" indent="0">
              <a:buNone/>
              <a:defRPr sz="1300"/>
            </a:lvl3pPr>
            <a:lvl4pPr marL="1828480" indent="0">
              <a:buNone/>
              <a:defRPr sz="1200"/>
            </a:lvl4pPr>
            <a:lvl5pPr marL="2437973" indent="0">
              <a:buNone/>
              <a:defRPr sz="1200"/>
            </a:lvl5pPr>
            <a:lvl6pPr marL="3047467" indent="0">
              <a:buNone/>
              <a:defRPr sz="1200"/>
            </a:lvl6pPr>
            <a:lvl7pPr marL="3656960" indent="0">
              <a:buNone/>
              <a:defRPr sz="1200"/>
            </a:lvl7pPr>
            <a:lvl8pPr marL="4266453" indent="0">
              <a:buNone/>
              <a:defRPr sz="1200"/>
            </a:lvl8pPr>
            <a:lvl9pPr marL="4875947" indent="0">
              <a:buNone/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218987"/>
            <a:fld id="{7091A9FD-CDA2-4BA5-8C18-59D6F59EB34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1218987"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796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28601"/>
            <a:ext cx="10972801" cy="944561"/>
          </a:xfrm>
          <a:prstGeom prst="rect">
            <a:avLst/>
          </a:prstGeom>
        </p:spPr>
        <p:txBody>
          <a:bodyPr vert="horz" lIns="121899" tIns="60949" rIns="121899" bIns="60949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447800"/>
            <a:ext cx="10972801" cy="4648200"/>
          </a:xfrm>
          <a:prstGeom prst="rect">
            <a:avLst/>
          </a:prstGeom>
        </p:spPr>
        <p:txBody>
          <a:bodyPr vert="horz" lIns="121899" tIns="60949" rIns="121899" bIns="60949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207444" y="6264276"/>
            <a:ext cx="2844800" cy="365125"/>
          </a:xfrm>
          <a:prstGeom prst="rect">
            <a:avLst/>
          </a:prstGeom>
        </p:spPr>
        <p:txBody>
          <a:bodyPr vert="horz" lIns="121899" tIns="60949" rIns="121899" bIns="60949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defRPr>
            </a:lvl1pPr>
          </a:lstStyle>
          <a:p>
            <a:pPr defTabSz="1218987"/>
            <a:fld id="{7091A9FD-CDA2-4BA5-8C18-59D6F59EB34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1218987"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9270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  <p:sldLayoutId id="2147483732" r:id="rId12"/>
  </p:sldLayoutIdLst>
  <p:txStyles>
    <p:titleStyle>
      <a:lvl1pPr algn="ctr" defTabSz="1218987" rtl="0" eaLnBrk="1" latinLnBrk="0" hangingPunct="1">
        <a:lnSpc>
          <a:spcPct val="85000"/>
        </a:lnSpc>
        <a:spcBef>
          <a:spcPts val="0"/>
        </a:spcBef>
        <a:spcAft>
          <a:spcPts val="600"/>
        </a:spcAft>
        <a:buNone/>
        <a:defRPr sz="5400" kern="1200">
          <a:solidFill>
            <a:srgbClr val="0C4B92"/>
          </a:solidFill>
          <a:latin typeface="Arial"/>
          <a:ea typeface="+mj-ea"/>
          <a:cs typeface="Arial"/>
        </a:defRPr>
      </a:lvl1pPr>
    </p:titleStyle>
    <p:bodyStyle>
      <a:lvl1pPr marL="457120" indent="-457120" algn="l" defTabSz="1218987" rtl="0" eaLnBrk="1" latinLnBrk="0" hangingPunct="1">
        <a:lnSpc>
          <a:spcPct val="85000"/>
        </a:lnSpc>
        <a:spcBef>
          <a:spcPts val="0"/>
        </a:spcBef>
        <a:spcAft>
          <a:spcPts val="600"/>
        </a:spcAft>
        <a:buFont typeface="Arial" pitchFamily="34" charset="0"/>
        <a:buChar char="•"/>
        <a:defRPr sz="4300" kern="1200">
          <a:solidFill>
            <a:srgbClr val="70A0D7"/>
          </a:solidFill>
          <a:latin typeface="Arial"/>
          <a:ea typeface="+mn-ea"/>
          <a:cs typeface="Arial"/>
        </a:defRPr>
      </a:lvl1pPr>
      <a:lvl2pPr marL="990427" indent="-380933" algn="l" defTabSz="1218987" rtl="0" eaLnBrk="1" latinLnBrk="0" hangingPunct="1">
        <a:lnSpc>
          <a:spcPct val="85000"/>
        </a:lnSpc>
        <a:spcBef>
          <a:spcPts val="0"/>
        </a:spcBef>
        <a:spcAft>
          <a:spcPts val="600"/>
        </a:spcAft>
        <a:buFont typeface="Arial" pitchFamily="34" charset="0"/>
        <a:buChar char="–"/>
        <a:defRPr sz="3700" kern="1200">
          <a:solidFill>
            <a:srgbClr val="70A0D7"/>
          </a:solidFill>
          <a:latin typeface="Arial"/>
          <a:ea typeface="+mn-ea"/>
          <a:cs typeface="Arial"/>
        </a:defRPr>
      </a:lvl2pPr>
      <a:lvl3pPr marL="1523733" indent="-304747" algn="l" defTabSz="1218987" rtl="0" eaLnBrk="1" latinLnBrk="0" hangingPunct="1">
        <a:lnSpc>
          <a:spcPct val="85000"/>
        </a:lnSpc>
        <a:spcBef>
          <a:spcPts val="0"/>
        </a:spcBef>
        <a:spcAft>
          <a:spcPts val="600"/>
        </a:spcAft>
        <a:buFont typeface="Arial" pitchFamily="34" charset="0"/>
        <a:buChar char="•"/>
        <a:defRPr sz="3200" kern="1200">
          <a:solidFill>
            <a:srgbClr val="70A0D7"/>
          </a:solidFill>
          <a:latin typeface="Arial"/>
          <a:ea typeface="+mn-ea"/>
          <a:cs typeface="Arial"/>
        </a:defRPr>
      </a:lvl3pPr>
      <a:lvl4pPr marL="2133227" indent="-304747" algn="l" defTabSz="1218987" rtl="0" eaLnBrk="1" latinLnBrk="0" hangingPunct="1">
        <a:lnSpc>
          <a:spcPct val="85000"/>
        </a:lnSpc>
        <a:spcBef>
          <a:spcPts val="0"/>
        </a:spcBef>
        <a:spcAft>
          <a:spcPts val="600"/>
        </a:spcAft>
        <a:buFont typeface="Arial" pitchFamily="34" charset="0"/>
        <a:buChar char="–"/>
        <a:defRPr sz="2700" kern="1200">
          <a:solidFill>
            <a:srgbClr val="70A0D7"/>
          </a:solidFill>
          <a:latin typeface="Arial"/>
          <a:ea typeface="+mn-ea"/>
          <a:cs typeface="Arial"/>
        </a:defRPr>
      </a:lvl4pPr>
      <a:lvl5pPr marL="2742720" indent="-304747" algn="l" defTabSz="1218987" rtl="0" eaLnBrk="1" latinLnBrk="0" hangingPunct="1">
        <a:lnSpc>
          <a:spcPct val="85000"/>
        </a:lnSpc>
        <a:spcBef>
          <a:spcPts val="0"/>
        </a:spcBef>
        <a:spcAft>
          <a:spcPts val="600"/>
        </a:spcAft>
        <a:buFont typeface="Arial" pitchFamily="34" charset="0"/>
        <a:buChar char="»"/>
        <a:defRPr sz="2700" kern="1200">
          <a:solidFill>
            <a:srgbClr val="70A0D7"/>
          </a:solidFill>
          <a:latin typeface="Arial"/>
          <a:ea typeface="+mn-ea"/>
          <a:cs typeface="Arial"/>
        </a:defRPr>
      </a:lvl5pPr>
      <a:lvl6pPr marL="3352213" indent="-304747" algn="l" defTabSz="1218987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3961707" indent="-304747" algn="l" defTabSz="1218987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200" indent="-304747" algn="l" defTabSz="1218987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180693" indent="-304747" algn="l" defTabSz="1218987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493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8987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480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7973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467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6960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6453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5947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bc.co.uk/bitesize/topics/zhrrd2p" TargetMode="Externa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 hidden="1"/>
          <p:cNvSpPr>
            <a:spLocks noGrp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>
                <a:noFill/>
              </a:rPr>
              <a:t>Sample 7</a:t>
            </a:r>
          </a:p>
        </p:txBody>
      </p:sp>
      <p:grpSp>
        <p:nvGrpSpPr>
          <p:cNvPr id="14" name="Group 13" descr="Puzzle piece part A group."/>
          <p:cNvGrpSpPr/>
          <p:nvPr/>
        </p:nvGrpSpPr>
        <p:grpSpPr>
          <a:xfrm>
            <a:off x="2743201" y="1701996"/>
            <a:ext cx="3129189" cy="4984732"/>
            <a:chOff x="2741612" y="2667000"/>
            <a:chExt cx="3129189" cy="3886199"/>
          </a:xfrm>
        </p:grpSpPr>
        <p:sp>
          <p:nvSpPr>
            <p:cNvPr id="25" name="Freeform 6">
              <a:extLs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2741612" y="2667000"/>
              <a:ext cx="3129189" cy="3886199"/>
            </a:xfrm>
            <a:custGeom>
              <a:avLst/>
              <a:gdLst/>
              <a:ahLst/>
              <a:cxnLst>
                <a:cxn ang="0">
                  <a:pos x="1764" y="988"/>
                </a:cxn>
                <a:cxn ang="0">
                  <a:pos x="1734" y="992"/>
                </a:cxn>
                <a:cxn ang="0">
                  <a:pos x="1706" y="1006"/>
                </a:cxn>
                <a:cxn ang="0">
                  <a:pos x="1680" y="1024"/>
                </a:cxn>
                <a:cxn ang="0">
                  <a:pos x="1632" y="1068"/>
                </a:cxn>
                <a:cxn ang="0">
                  <a:pos x="1606" y="1086"/>
                </a:cxn>
                <a:cxn ang="0">
                  <a:pos x="1578" y="1100"/>
                </a:cxn>
                <a:cxn ang="0">
                  <a:pos x="1546" y="1104"/>
                </a:cxn>
                <a:cxn ang="0">
                  <a:pos x="1532" y="1104"/>
                </a:cxn>
                <a:cxn ang="0">
                  <a:pos x="1504" y="1096"/>
                </a:cxn>
                <a:cxn ang="0">
                  <a:pos x="1476" y="1082"/>
                </a:cxn>
                <a:cxn ang="0">
                  <a:pos x="1454" y="1060"/>
                </a:cxn>
                <a:cxn ang="0">
                  <a:pos x="1432" y="1036"/>
                </a:cxn>
                <a:cxn ang="0">
                  <a:pos x="1416" y="1004"/>
                </a:cxn>
                <a:cxn ang="0">
                  <a:pos x="1404" y="970"/>
                </a:cxn>
                <a:cxn ang="0">
                  <a:pos x="1396" y="934"/>
                </a:cxn>
                <a:cxn ang="0">
                  <a:pos x="1394" y="0"/>
                </a:cxn>
                <a:cxn ang="0">
                  <a:pos x="0" y="2382"/>
                </a:cxn>
                <a:cxn ang="0">
                  <a:pos x="1394" y="2378"/>
                </a:cxn>
                <a:cxn ang="0">
                  <a:pos x="1394" y="1468"/>
                </a:cxn>
                <a:cxn ang="0">
                  <a:pos x="1400" y="1430"/>
                </a:cxn>
                <a:cxn ang="0">
                  <a:pos x="1410" y="1394"/>
                </a:cxn>
                <a:cxn ang="0">
                  <a:pos x="1424" y="1362"/>
                </a:cxn>
                <a:cxn ang="0">
                  <a:pos x="1442" y="1334"/>
                </a:cxn>
                <a:cxn ang="0">
                  <a:pos x="1464" y="1310"/>
                </a:cxn>
                <a:cxn ang="0">
                  <a:pos x="1490" y="1294"/>
                </a:cxn>
                <a:cxn ang="0">
                  <a:pos x="1518" y="1282"/>
                </a:cxn>
                <a:cxn ang="0">
                  <a:pos x="1546" y="1278"/>
                </a:cxn>
                <a:cxn ang="0">
                  <a:pos x="1564" y="1280"/>
                </a:cxn>
                <a:cxn ang="0">
                  <a:pos x="1592" y="1290"/>
                </a:cxn>
                <a:cxn ang="0">
                  <a:pos x="1620" y="1306"/>
                </a:cxn>
                <a:cxn ang="0">
                  <a:pos x="1656" y="1336"/>
                </a:cxn>
                <a:cxn ang="0">
                  <a:pos x="1692" y="1368"/>
                </a:cxn>
                <a:cxn ang="0">
                  <a:pos x="1718" y="1384"/>
                </a:cxn>
                <a:cxn ang="0">
                  <a:pos x="1748" y="1394"/>
                </a:cxn>
                <a:cxn ang="0">
                  <a:pos x="1764" y="1394"/>
                </a:cxn>
                <a:cxn ang="0">
                  <a:pos x="1796" y="1390"/>
                </a:cxn>
                <a:cxn ang="0">
                  <a:pos x="1824" y="1378"/>
                </a:cxn>
                <a:cxn ang="0">
                  <a:pos x="1850" y="1360"/>
                </a:cxn>
                <a:cxn ang="0">
                  <a:pos x="1872" y="1336"/>
                </a:cxn>
                <a:cxn ang="0">
                  <a:pos x="1892" y="1304"/>
                </a:cxn>
                <a:cxn ang="0">
                  <a:pos x="1906" y="1270"/>
                </a:cxn>
                <a:cxn ang="0">
                  <a:pos x="1914" y="1232"/>
                </a:cxn>
                <a:cxn ang="0">
                  <a:pos x="1918" y="1192"/>
                </a:cxn>
                <a:cxn ang="0">
                  <a:pos x="1916" y="1170"/>
                </a:cxn>
                <a:cxn ang="0">
                  <a:pos x="1910" y="1130"/>
                </a:cxn>
                <a:cxn ang="0">
                  <a:pos x="1900" y="1094"/>
                </a:cxn>
                <a:cxn ang="0">
                  <a:pos x="1882" y="1062"/>
                </a:cxn>
                <a:cxn ang="0">
                  <a:pos x="1862" y="1034"/>
                </a:cxn>
                <a:cxn ang="0">
                  <a:pos x="1838" y="1012"/>
                </a:cxn>
                <a:cxn ang="0">
                  <a:pos x="1810" y="996"/>
                </a:cxn>
                <a:cxn ang="0">
                  <a:pos x="1780" y="988"/>
                </a:cxn>
                <a:cxn ang="0">
                  <a:pos x="1764" y="988"/>
                </a:cxn>
              </a:cxnLst>
              <a:rect l="0" t="0" r="r" b="b"/>
              <a:pathLst>
                <a:path w="1918" h="2382">
                  <a:moveTo>
                    <a:pt x="1764" y="988"/>
                  </a:moveTo>
                  <a:lnTo>
                    <a:pt x="1764" y="988"/>
                  </a:lnTo>
                  <a:lnTo>
                    <a:pt x="1748" y="990"/>
                  </a:lnTo>
                  <a:lnTo>
                    <a:pt x="1734" y="992"/>
                  </a:lnTo>
                  <a:lnTo>
                    <a:pt x="1718" y="998"/>
                  </a:lnTo>
                  <a:lnTo>
                    <a:pt x="1706" y="1006"/>
                  </a:lnTo>
                  <a:lnTo>
                    <a:pt x="1692" y="1014"/>
                  </a:lnTo>
                  <a:lnTo>
                    <a:pt x="1680" y="1024"/>
                  </a:lnTo>
                  <a:lnTo>
                    <a:pt x="1656" y="1046"/>
                  </a:lnTo>
                  <a:lnTo>
                    <a:pt x="1632" y="1068"/>
                  </a:lnTo>
                  <a:lnTo>
                    <a:pt x="1620" y="1078"/>
                  </a:lnTo>
                  <a:lnTo>
                    <a:pt x="1606" y="1086"/>
                  </a:lnTo>
                  <a:lnTo>
                    <a:pt x="1592" y="1094"/>
                  </a:lnTo>
                  <a:lnTo>
                    <a:pt x="1578" y="1100"/>
                  </a:lnTo>
                  <a:lnTo>
                    <a:pt x="1564" y="1102"/>
                  </a:lnTo>
                  <a:lnTo>
                    <a:pt x="1546" y="1104"/>
                  </a:lnTo>
                  <a:lnTo>
                    <a:pt x="1546" y="1104"/>
                  </a:lnTo>
                  <a:lnTo>
                    <a:pt x="1532" y="1104"/>
                  </a:lnTo>
                  <a:lnTo>
                    <a:pt x="1518" y="1100"/>
                  </a:lnTo>
                  <a:lnTo>
                    <a:pt x="1504" y="1096"/>
                  </a:lnTo>
                  <a:lnTo>
                    <a:pt x="1490" y="1090"/>
                  </a:lnTo>
                  <a:lnTo>
                    <a:pt x="1476" y="1082"/>
                  </a:lnTo>
                  <a:lnTo>
                    <a:pt x="1464" y="1072"/>
                  </a:lnTo>
                  <a:lnTo>
                    <a:pt x="1454" y="1060"/>
                  </a:lnTo>
                  <a:lnTo>
                    <a:pt x="1442" y="1048"/>
                  </a:lnTo>
                  <a:lnTo>
                    <a:pt x="1432" y="1036"/>
                  </a:lnTo>
                  <a:lnTo>
                    <a:pt x="1424" y="1020"/>
                  </a:lnTo>
                  <a:lnTo>
                    <a:pt x="1416" y="1004"/>
                  </a:lnTo>
                  <a:lnTo>
                    <a:pt x="1410" y="988"/>
                  </a:lnTo>
                  <a:lnTo>
                    <a:pt x="1404" y="970"/>
                  </a:lnTo>
                  <a:lnTo>
                    <a:pt x="1400" y="952"/>
                  </a:lnTo>
                  <a:lnTo>
                    <a:pt x="1396" y="934"/>
                  </a:lnTo>
                  <a:lnTo>
                    <a:pt x="1394" y="914"/>
                  </a:lnTo>
                  <a:lnTo>
                    <a:pt x="1394" y="0"/>
                  </a:lnTo>
                  <a:lnTo>
                    <a:pt x="0" y="0"/>
                  </a:lnTo>
                  <a:lnTo>
                    <a:pt x="0" y="2382"/>
                  </a:lnTo>
                  <a:lnTo>
                    <a:pt x="1384" y="2382"/>
                  </a:lnTo>
                  <a:lnTo>
                    <a:pt x="1394" y="2378"/>
                  </a:lnTo>
                  <a:lnTo>
                    <a:pt x="1394" y="1468"/>
                  </a:lnTo>
                  <a:lnTo>
                    <a:pt x="1394" y="1468"/>
                  </a:lnTo>
                  <a:lnTo>
                    <a:pt x="1396" y="1448"/>
                  </a:lnTo>
                  <a:lnTo>
                    <a:pt x="1400" y="1430"/>
                  </a:lnTo>
                  <a:lnTo>
                    <a:pt x="1404" y="1412"/>
                  </a:lnTo>
                  <a:lnTo>
                    <a:pt x="1410" y="1394"/>
                  </a:lnTo>
                  <a:lnTo>
                    <a:pt x="1416" y="1378"/>
                  </a:lnTo>
                  <a:lnTo>
                    <a:pt x="1424" y="1362"/>
                  </a:lnTo>
                  <a:lnTo>
                    <a:pt x="1432" y="1348"/>
                  </a:lnTo>
                  <a:lnTo>
                    <a:pt x="1442" y="1334"/>
                  </a:lnTo>
                  <a:lnTo>
                    <a:pt x="1454" y="1322"/>
                  </a:lnTo>
                  <a:lnTo>
                    <a:pt x="1464" y="1310"/>
                  </a:lnTo>
                  <a:lnTo>
                    <a:pt x="1476" y="1302"/>
                  </a:lnTo>
                  <a:lnTo>
                    <a:pt x="1490" y="1294"/>
                  </a:lnTo>
                  <a:lnTo>
                    <a:pt x="1504" y="1286"/>
                  </a:lnTo>
                  <a:lnTo>
                    <a:pt x="1518" y="1282"/>
                  </a:lnTo>
                  <a:lnTo>
                    <a:pt x="1532" y="1280"/>
                  </a:lnTo>
                  <a:lnTo>
                    <a:pt x="1546" y="1278"/>
                  </a:lnTo>
                  <a:lnTo>
                    <a:pt x="1546" y="1278"/>
                  </a:lnTo>
                  <a:lnTo>
                    <a:pt x="1564" y="1280"/>
                  </a:lnTo>
                  <a:lnTo>
                    <a:pt x="1578" y="1284"/>
                  </a:lnTo>
                  <a:lnTo>
                    <a:pt x="1592" y="1290"/>
                  </a:lnTo>
                  <a:lnTo>
                    <a:pt x="1606" y="1296"/>
                  </a:lnTo>
                  <a:lnTo>
                    <a:pt x="1620" y="1306"/>
                  </a:lnTo>
                  <a:lnTo>
                    <a:pt x="1632" y="1316"/>
                  </a:lnTo>
                  <a:lnTo>
                    <a:pt x="1656" y="1336"/>
                  </a:lnTo>
                  <a:lnTo>
                    <a:pt x="1680" y="1358"/>
                  </a:lnTo>
                  <a:lnTo>
                    <a:pt x="1692" y="1368"/>
                  </a:lnTo>
                  <a:lnTo>
                    <a:pt x="1706" y="1376"/>
                  </a:lnTo>
                  <a:lnTo>
                    <a:pt x="1718" y="1384"/>
                  </a:lnTo>
                  <a:lnTo>
                    <a:pt x="1734" y="1390"/>
                  </a:lnTo>
                  <a:lnTo>
                    <a:pt x="1748" y="1394"/>
                  </a:lnTo>
                  <a:lnTo>
                    <a:pt x="1764" y="1394"/>
                  </a:lnTo>
                  <a:lnTo>
                    <a:pt x="1764" y="1394"/>
                  </a:lnTo>
                  <a:lnTo>
                    <a:pt x="1780" y="1394"/>
                  </a:lnTo>
                  <a:lnTo>
                    <a:pt x="1796" y="1390"/>
                  </a:lnTo>
                  <a:lnTo>
                    <a:pt x="1810" y="1386"/>
                  </a:lnTo>
                  <a:lnTo>
                    <a:pt x="1824" y="1378"/>
                  </a:lnTo>
                  <a:lnTo>
                    <a:pt x="1838" y="1370"/>
                  </a:lnTo>
                  <a:lnTo>
                    <a:pt x="1850" y="1360"/>
                  </a:lnTo>
                  <a:lnTo>
                    <a:pt x="1862" y="1348"/>
                  </a:lnTo>
                  <a:lnTo>
                    <a:pt x="1872" y="1336"/>
                  </a:lnTo>
                  <a:lnTo>
                    <a:pt x="1882" y="1320"/>
                  </a:lnTo>
                  <a:lnTo>
                    <a:pt x="1892" y="1304"/>
                  </a:lnTo>
                  <a:lnTo>
                    <a:pt x="1900" y="1288"/>
                  </a:lnTo>
                  <a:lnTo>
                    <a:pt x="1906" y="1270"/>
                  </a:lnTo>
                  <a:lnTo>
                    <a:pt x="1910" y="1252"/>
                  </a:lnTo>
                  <a:lnTo>
                    <a:pt x="1914" y="1232"/>
                  </a:lnTo>
                  <a:lnTo>
                    <a:pt x="1916" y="1212"/>
                  </a:lnTo>
                  <a:lnTo>
                    <a:pt x="1918" y="1192"/>
                  </a:lnTo>
                  <a:lnTo>
                    <a:pt x="1918" y="1192"/>
                  </a:lnTo>
                  <a:lnTo>
                    <a:pt x="1916" y="1170"/>
                  </a:lnTo>
                  <a:lnTo>
                    <a:pt x="1914" y="1150"/>
                  </a:lnTo>
                  <a:lnTo>
                    <a:pt x="1910" y="1130"/>
                  </a:lnTo>
                  <a:lnTo>
                    <a:pt x="1906" y="1112"/>
                  </a:lnTo>
                  <a:lnTo>
                    <a:pt x="1900" y="1094"/>
                  </a:lnTo>
                  <a:lnTo>
                    <a:pt x="1892" y="1078"/>
                  </a:lnTo>
                  <a:lnTo>
                    <a:pt x="1882" y="1062"/>
                  </a:lnTo>
                  <a:lnTo>
                    <a:pt x="1872" y="1048"/>
                  </a:lnTo>
                  <a:lnTo>
                    <a:pt x="1862" y="1034"/>
                  </a:lnTo>
                  <a:lnTo>
                    <a:pt x="1850" y="1022"/>
                  </a:lnTo>
                  <a:lnTo>
                    <a:pt x="1838" y="1012"/>
                  </a:lnTo>
                  <a:lnTo>
                    <a:pt x="1824" y="1004"/>
                  </a:lnTo>
                  <a:lnTo>
                    <a:pt x="1810" y="996"/>
                  </a:lnTo>
                  <a:lnTo>
                    <a:pt x="1796" y="992"/>
                  </a:lnTo>
                  <a:lnTo>
                    <a:pt x="1780" y="988"/>
                  </a:lnTo>
                  <a:lnTo>
                    <a:pt x="1764" y="988"/>
                  </a:lnTo>
                  <a:lnTo>
                    <a:pt x="1764" y="988"/>
                  </a:lnTo>
                  <a:close/>
                </a:path>
              </a:pathLst>
            </a:custGeom>
            <a:solidFill>
              <a:schemeClr val="bg1"/>
            </a:solidFill>
            <a:ln w="19050">
              <a:solidFill>
                <a:srgbClr val="FF7A0F"/>
              </a:solidFill>
              <a:miter lim="800000"/>
              <a:headEnd/>
              <a:tailEnd/>
            </a:ln>
            <a:effectLst/>
            <a:scene3d>
              <a:camera prst="orthographicFront"/>
              <a:lightRig rig="threePt" dir="t"/>
            </a:scene3d>
            <a:sp3d/>
          </p:spPr>
          <p:txBody>
            <a:bodyPr lIns="18288" tIns="18288" rIns="18288" bIns="18288" anchor="ctr" anchorCtr="1"/>
            <a:lstStyle/>
            <a:p>
              <a:pPr algn="ctr" defTabSz="1218987">
                <a:lnSpc>
                  <a:spcPct val="85000"/>
                </a:lnSpc>
                <a:spcBef>
                  <a:spcPts val="20"/>
                </a:spcBef>
              </a:pPr>
              <a:endParaRPr lang="en-US" sz="1600" b="1" dirty="0">
                <a:solidFill>
                  <a:srgbClr val="000000"/>
                </a:solidFill>
                <a:latin typeface="Arial Narrow" pitchFamily="112" charset="0"/>
              </a:endParaRP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2749770" y="2699115"/>
              <a:ext cx="2254715" cy="3032954"/>
            </a:xfrm>
            <a:prstGeom prst="rect">
              <a:avLst/>
            </a:prstGeom>
            <a:noFill/>
            <a:effectLst/>
          </p:spPr>
          <p:txBody>
            <a:bodyPr wrap="square" rtlCol="0">
              <a:spAutoFit/>
            </a:bodyPr>
            <a:lstStyle/>
            <a:p>
              <a:pPr algn="ctr" defTabSz="1218987"/>
              <a:r>
                <a:rPr lang="en-US" b="1" dirty="0">
                  <a:solidFill>
                    <a:prstClr val="black"/>
                  </a:solidFill>
                  <a:latin typeface="Arial Black" charset="0"/>
                  <a:ea typeface="Arial" charset="0"/>
                  <a:cs typeface="Arial" charset="0"/>
                </a:rPr>
                <a:t>Literary History and Context</a:t>
              </a:r>
              <a:endParaRPr lang="en-US" i="1" dirty="0">
                <a:solidFill>
                  <a:prstClr val="black"/>
                </a:solidFill>
                <a:latin typeface="Arial" charset="0"/>
                <a:ea typeface="Arial" charset="0"/>
                <a:cs typeface="Arial" charset="0"/>
              </a:endParaRPr>
            </a:p>
            <a:p>
              <a:pPr algn="ctr" defTabSz="1218987">
                <a:lnSpc>
                  <a:spcPct val="85000"/>
                </a:lnSpc>
              </a:pPr>
              <a:endParaRPr lang="en-US" sz="1000" dirty="0">
                <a:solidFill>
                  <a:prstClr val="black"/>
                </a:solidFill>
                <a:latin typeface="Arial" charset="0"/>
                <a:ea typeface="Arial" charset="0"/>
                <a:cs typeface="Arial" charset="0"/>
              </a:endParaRPr>
            </a:p>
            <a:p>
              <a:pPr defTabSz="1218987">
                <a:lnSpc>
                  <a:spcPct val="85000"/>
                </a:lnSpc>
              </a:pPr>
              <a:r>
                <a:rPr lang="en-US" sz="1200" b="1" dirty="0">
                  <a:solidFill>
                    <a:prstClr val="black"/>
                  </a:solidFill>
                  <a:latin typeface="Arial" charset="0"/>
                  <a:ea typeface="Arial" charset="0"/>
                  <a:cs typeface="Arial" charset="0"/>
                </a:rPr>
                <a:t>Task 1</a:t>
              </a:r>
            </a:p>
            <a:p>
              <a:pPr defTabSz="1218987">
                <a:lnSpc>
                  <a:spcPct val="85000"/>
                </a:lnSpc>
              </a:pPr>
              <a:endParaRPr lang="en-US" sz="1200" dirty="0">
                <a:solidFill>
                  <a:prstClr val="black"/>
                </a:solidFill>
                <a:latin typeface="Arial" charset="0"/>
                <a:ea typeface="Arial" charset="0"/>
                <a:cs typeface="Arial" charset="0"/>
              </a:endParaRPr>
            </a:p>
            <a:p>
              <a:pPr defTabSz="1218987">
                <a:lnSpc>
                  <a:spcPct val="85000"/>
                </a:lnSpc>
              </a:pPr>
              <a:r>
                <a:rPr lang="en-US" sz="1200" dirty="0">
                  <a:solidFill>
                    <a:prstClr val="black"/>
                  </a:solidFill>
                  <a:latin typeface="Arial" charset="0"/>
                  <a:ea typeface="Arial" charset="0"/>
                  <a:cs typeface="Arial" charset="0"/>
                </a:rPr>
                <a:t>Below are some famous texts we will look at in year 7. Research and find out 5 facts about the texts. These should be names of characters, plot points, the writer when it was written, what was happening in the world at the time</a:t>
              </a:r>
            </a:p>
            <a:p>
              <a:pPr defTabSz="1218987">
                <a:lnSpc>
                  <a:spcPct val="85000"/>
                </a:lnSpc>
              </a:pPr>
              <a:endParaRPr lang="en-US" sz="1200" dirty="0">
                <a:solidFill>
                  <a:prstClr val="black"/>
                </a:solidFill>
                <a:latin typeface="Arial" charset="0"/>
                <a:ea typeface="Arial" charset="0"/>
                <a:cs typeface="Arial" charset="0"/>
              </a:endParaRPr>
            </a:p>
            <a:p>
              <a:pPr defTabSz="1218987">
                <a:lnSpc>
                  <a:spcPct val="85000"/>
                </a:lnSpc>
              </a:pPr>
              <a:r>
                <a:rPr lang="en-US" sz="1200" dirty="0">
                  <a:solidFill>
                    <a:prstClr val="black"/>
                  </a:solidFill>
                  <a:latin typeface="Arial" charset="0"/>
                  <a:ea typeface="Arial" charset="0"/>
                  <a:cs typeface="Arial" charset="0"/>
                </a:rPr>
                <a:t>Adam and Eve, Lord of the Flies, Medusa, Stone Cold</a:t>
              </a:r>
            </a:p>
            <a:p>
              <a:pPr defTabSz="1218987">
                <a:lnSpc>
                  <a:spcPct val="85000"/>
                </a:lnSpc>
              </a:pPr>
              <a:endParaRPr lang="en-US" sz="1200" dirty="0">
                <a:solidFill>
                  <a:prstClr val="black"/>
                </a:solidFill>
                <a:latin typeface="Arial" charset="0"/>
                <a:ea typeface="Arial" charset="0"/>
                <a:cs typeface="Arial" charset="0"/>
              </a:endParaRPr>
            </a:p>
            <a:p>
              <a:pPr defTabSz="1218987">
                <a:lnSpc>
                  <a:spcPct val="85000"/>
                </a:lnSpc>
              </a:pPr>
              <a:r>
                <a:rPr lang="en-US" sz="1200" b="1" dirty="0">
                  <a:solidFill>
                    <a:prstClr val="black"/>
                  </a:solidFill>
                  <a:latin typeface="Arial" charset="0"/>
                  <a:ea typeface="Arial" charset="0"/>
                  <a:cs typeface="Arial" charset="0"/>
                </a:rPr>
                <a:t>Task 2</a:t>
              </a:r>
            </a:p>
            <a:p>
              <a:pPr defTabSz="1218987">
                <a:lnSpc>
                  <a:spcPct val="85000"/>
                </a:lnSpc>
              </a:pPr>
              <a:endParaRPr lang="en-US" sz="1200" dirty="0">
                <a:solidFill>
                  <a:prstClr val="black"/>
                </a:solidFill>
                <a:latin typeface="Arial" charset="0"/>
                <a:ea typeface="Arial" charset="0"/>
                <a:cs typeface="Arial" charset="0"/>
              </a:endParaRPr>
            </a:p>
            <a:p>
              <a:pPr defTabSz="1218987">
                <a:lnSpc>
                  <a:spcPct val="85000"/>
                </a:lnSpc>
              </a:pPr>
              <a:r>
                <a:rPr lang="en-US" sz="1200" dirty="0">
                  <a:solidFill>
                    <a:prstClr val="black"/>
                  </a:solidFill>
                  <a:latin typeface="Arial" charset="0"/>
                  <a:ea typeface="Arial" charset="0"/>
                  <a:cs typeface="Arial" charset="0"/>
                </a:rPr>
                <a:t>Create timeline of these novels and write the facts on there.</a:t>
              </a:r>
            </a:p>
            <a:p>
              <a:pPr defTabSz="1218987">
                <a:lnSpc>
                  <a:spcPct val="85000"/>
                </a:lnSpc>
              </a:pPr>
              <a:endParaRPr lang="en-US" sz="1000" dirty="0">
                <a:solidFill>
                  <a:prstClr val="black"/>
                </a:solidFill>
                <a:latin typeface="Arial" charset="0"/>
                <a:ea typeface="Arial" charset="0"/>
                <a:cs typeface="Arial" charset="0"/>
              </a:endParaRPr>
            </a:p>
          </p:txBody>
        </p:sp>
      </p:grpSp>
      <p:grpSp>
        <p:nvGrpSpPr>
          <p:cNvPr id="15" name="Group 14" descr="Puzzle piece part B group."/>
          <p:cNvGrpSpPr/>
          <p:nvPr/>
        </p:nvGrpSpPr>
        <p:grpSpPr>
          <a:xfrm>
            <a:off x="5017491" y="1701998"/>
            <a:ext cx="2277554" cy="4984733"/>
            <a:chOff x="5015903" y="2667000"/>
            <a:chExt cx="2277554" cy="3886199"/>
          </a:xfrm>
        </p:grpSpPr>
        <p:sp>
          <p:nvSpPr>
            <p:cNvPr id="24" name="Freeform 8">
              <a:extLs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5015903" y="2667000"/>
              <a:ext cx="2277554" cy="3886199"/>
            </a:xfrm>
            <a:custGeom>
              <a:avLst/>
              <a:gdLst/>
              <a:ahLst/>
              <a:cxnLst>
                <a:cxn ang="0">
                  <a:pos x="1394" y="1448"/>
                </a:cxn>
                <a:cxn ang="0">
                  <a:pos x="1374" y="1376"/>
                </a:cxn>
                <a:cxn ang="0">
                  <a:pos x="1338" y="1322"/>
                </a:cxn>
                <a:cxn ang="0">
                  <a:pos x="1288" y="1286"/>
                </a:cxn>
                <a:cxn ang="0">
                  <a:pos x="1244" y="1278"/>
                </a:cxn>
                <a:cxn ang="0">
                  <a:pos x="1184" y="1296"/>
                </a:cxn>
                <a:cxn ang="0">
                  <a:pos x="1110" y="1358"/>
                </a:cxn>
                <a:cxn ang="0">
                  <a:pos x="1058" y="1390"/>
                </a:cxn>
                <a:cxn ang="0">
                  <a:pos x="1010" y="1394"/>
                </a:cxn>
                <a:cxn ang="0">
                  <a:pos x="954" y="1370"/>
                </a:cxn>
                <a:cxn ang="0">
                  <a:pos x="908" y="1320"/>
                </a:cxn>
                <a:cxn ang="0">
                  <a:pos x="880" y="1252"/>
                </a:cxn>
                <a:cxn ang="0">
                  <a:pos x="874" y="1190"/>
                </a:cxn>
                <a:cxn ang="0">
                  <a:pos x="886" y="1112"/>
                </a:cxn>
                <a:cxn ang="0">
                  <a:pos x="918" y="1048"/>
                </a:cxn>
                <a:cxn ang="0">
                  <a:pos x="966" y="1004"/>
                </a:cxn>
                <a:cxn ang="0">
                  <a:pos x="1026" y="988"/>
                </a:cxn>
                <a:cxn ang="0">
                  <a:pos x="1072" y="998"/>
                </a:cxn>
                <a:cxn ang="0">
                  <a:pos x="1134" y="1046"/>
                </a:cxn>
                <a:cxn ang="0">
                  <a:pos x="1198" y="1092"/>
                </a:cxn>
                <a:cxn ang="0">
                  <a:pos x="1244" y="1104"/>
                </a:cxn>
                <a:cxn ang="0">
                  <a:pos x="1302" y="1088"/>
                </a:cxn>
                <a:cxn ang="0">
                  <a:pos x="1348" y="1048"/>
                </a:cxn>
                <a:cxn ang="0">
                  <a:pos x="1382" y="988"/>
                </a:cxn>
                <a:cxn ang="0">
                  <a:pos x="1396" y="914"/>
                </a:cxn>
                <a:cxn ang="0">
                  <a:pos x="0" y="924"/>
                </a:cxn>
                <a:cxn ang="0">
                  <a:pos x="16" y="994"/>
                </a:cxn>
                <a:cxn ang="0">
                  <a:pos x="50" y="1052"/>
                </a:cxn>
                <a:cxn ang="0">
                  <a:pos x="96" y="1090"/>
                </a:cxn>
                <a:cxn ang="0">
                  <a:pos x="152" y="1104"/>
                </a:cxn>
                <a:cxn ang="0">
                  <a:pos x="198" y="1092"/>
                </a:cxn>
                <a:cxn ang="0">
                  <a:pos x="262" y="1046"/>
                </a:cxn>
                <a:cxn ang="0">
                  <a:pos x="324" y="998"/>
                </a:cxn>
                <a:cxn ang="0">
                  <a:pos x="370" y="988"/>
                </a:cxn>
                <a:cxn ang="0">
                  <a:pos x="430" y="1004"/>
                </a:cxn>
                <a:cxn ang="0">
                  <a:pos x="478" y="1046"/>
                </a:cxn>
                <a:cxn ang="0">
                  <a:pos x="512" y="1112"/>
                </a:cxn>
                <a:cxn ang="0">
                  <a:pos x="524" y="1190"/>
                </a:cxn>
                <a:cxn ang="0">
                  <a:pos x="516" y="1252"/>
                </a:cxn>
                <a:cxn ang="0">
                  <a:pos x="488" y="1320"/>
                </a:cxn>
                <a:cxn ang="0">
                  <a:pos x="444" y="1370"/>
                </a:cxn>
                <a:cxn ang="0">
                  <a:pos x="386" y="1394"/>
                </a:cxn>
                <a:cxn ang="0">
                  <a:pos x="338" y="1390"/>
                </a:cxn>
                <a:cxn ang="0">
                  <a:pos x="286" y="1358"/>
                </a:cxn>
                <a:cxn ang="0">
                  <a:pos x="212" y="1296"/>
                </a:cxn>
                <a:cxn ang="0">
                  <a:pos x="152" y="1278"/>
                </a:cxn>
                <a:cxn ang="0">
                  <a:pos x="110" y="1286"/>
                </a:cxn>
                <a:cxn ang="0">
                  <a:pos x="60" y="1318"/>
                </a:cxn>
                <a:cxn ang="0">
                  <a:pos x="24" y="1372"/>
                </a:cxn>
                <a:cxn ang="0">
                  <a:pos x="2" y="1440"/>
                </a:cxn>
              </a:cxnLst>
              <a:rect l="0" t="0" r="r" b="b"/>
              <a:pathLst>
                <a:path w="1396" h="2382">
                  <a:moveTo>
                    <a:pt x="1396" y="2382"/>
                  </a:moveTo>
                  <a:lnTo>
                    <a:pt x="1396" y="1468"/>
                  </a:lnTo>
                  <a:lnTo>
                    <a:pt x="1396" y="1468"/>
                  </a:lnTo>
                  <a:lnTo>
                    <a:pt x="1394" y="1448"/>
                  </a:lnTo>
                  <a:lnTo>
                    <a:pt x="1392" y="1430"/>
                  </a:lnTo>
                  <a:lnTo>
                    <a:pt x="1388" y="1412"/>
                  </a:lnTo>
                  <a:lnTo>
                    <a:pt x="1382" y="1394"/>
                  </a:lnTo>
                  <a:lnTo>
                    <a:pt x="1374" y="1376"/>
                  </a:lnTo>
                  <a:lnTo>
                    <a:pt x="1366" y="1362"/>
                  </a:lnTo>
                  <a:lnTo>
                    <a:pt x="1358" y="1346"/>
                  </a:lnTo>
                  <a:lnTo>
                    <a:pt x="1348" y="1334"/>
                  </a:lnTo>
                  <a:lnTo>
                    <a:pt x="1338" y="1322"/>
                  </a:lnTo>
                  <a:lnTo>
                    <a:pt x="1326" y="1310"/>
                  </a:lnTo>
                  <a:lnTo>
                    <a:pt x="1314" y="1300"/>
                  </a:lnTo>
                  <a:lnTo>
                    <a:pt x="1302" y="1292"/>
                  </a:lnTo>
                  <a:lnTo>
                    <a:pt x="1288" y="1286"/>
                  </a:lnTo>
                  <a:lnTo>
                    <a:pt x="1274" y="1282"/>
                  </a:lnTo>
                  <a:lnTo>
                    <a:pt x="1258" y="1280"/>
                  </a:lnTo>
                  <a:lnTo>
                    <a:pt x="1244" y="1278"/>
                  </a:lnTo>
                  <a:lnTo>
                    <a:pt x="1244" y="1278"/>
                  </a:lnTo>
                  <a:lnTo>
                    <a:pt x="1228" y="1280"/>
                  </a:lnTo>
                  <a:lnTo>
                    <a:pt x="1212" y="1284"/>
                  </a:lnTo>
                  <a:lnTo>
                    <a:pt x="1198" y="1288"/>
                  </a:lnTo>
                  <a:lnTo>
                    <a:pt x="1184" y="1296"/>
                  </a:lnTo>
                  <a:lnTo>
                    <a:pt x="1172" y="1306"/>
                  </a:lnTo>
                  <a:lnTo>
                    <a:pt x="1160" y="1314"/>
                  </a:lnTo>
                  <a:lnTo>
                    <a:pt x="1134" y="1336"/>
                  </a:lnTo>
                  <a:lnTo>
                    <a:pt x="1110" y="1358"/>
                  </a:lnTo>
                  <a:lnTo>
                    <a:pt x="1098" y="1368"/>
                  </a:lnTo>
                  <a:lnTo>
                    <a:pt x="1086" y="1376"/>
                  </a:lnTo>
                  <a:lnTo>
                    <a:pt x="1072" y="1384"/>
                  </a:lnTo>
                  <a:lnTo>
                    <a:pt x="1058" y="1390"/>
                  </a:lnTo>
                  <a:lnTo>
                    <a:pt x="1042" y="1394"/>
                  </a:lnTo>
                  <a:lnTo>
                    <a:pt x="1026" y="1394"/>
                  </a:lnTo>
                  <a:lnTo>
                    <a:pt x="1026" y="1394"/>
                  </a:lnTo>
                  <a:lnTo>
                    <a:pt x="1010" y="1394"/>
                  </a:lnTo>
                  <a:lnTo>
                    <a:pt x="996" y="1390"/>
                  </a:lnTo>
                  <a:lnTo>
                    <a:pt x="980" y="1386"/>
                  </a:lnTo>
                  <a:lnTo>
                    <a:pt x="966" y="1378"/>
                  </a:lnTo>
                  <a:lnTo>
                    <a:pt x="954" y="1370"/>
                  </a:lnTo>
                  <a:lnTo>
                    <a:pt x="940" y="1360"/>
                  </a:lnTo>
                  <a:lnTo>
                    <a:pt x="928" y="1348"/>
                  </a:lnTo>
                  <a:lnTo>
                    <a:pt x="918" y="1334"/>
                  </a:lnTo>
                  <a:lnTo>
                    <a:pt x="908" y="1320"/>
                  </a:lnTo>
                  <a:lnTo>
                    <a:pt x="900" y="1304"/>
                  </a:lnTo>
                  <a:lnTo>
                    <a:pt x="892" y="1288"/>
                  </a:lnTo>
                  <a:lnTo>
                    <a:pt x="886" y="1270"/>
                  </a:lnTo>
                  <a:lnTo>
                    <a:pt x="880" y="1252"/>
                  </a:lnTo>
                  <a:lnTo>
                    <a:pt x="876" y="1232"/>
                  </a:lnTo>
                  <a:lnTo>
                    <a:pt x="874" y="1212"/>
                  </a:lnTo>
                  <a:lnTo>
                    <a:pt x="874" y="1190"/>
                  </a:lnTo>
                  <a:lnTo>
                    <a:pt x="874" y="1190"/>
                  </a:lnTo>
                  <a:lnTo>
                    <a:pt x="874" y="1170"/>
                  </a:lnTo>
                  <a:lnTo>
                    <a:pt x="876" y="1150"/>
                  </a:lnTo>
                  <a:lnTo>
                    <a:pt x="880" y="1130"/>
                  </a:lnTo>
                  <a:lnTo>
                    <a:pt x="886" y="1112"/>
                  </a:lnTo>
                  <a:lnTo>
                    <a:pt x="892" y="1094"/>
                  </a:lnTo>
                  <a:lnTo>
                    <a:pt x="900" y="1078"/>
                  </a:lnTo>
                  <a:lnTo>
                    <a:pt x="908" y="1062"/>
                  </a:lnTo>
                  <a:lnTo>
                    <a:pt x="918" y="1048"/>
                  </a:lnTo>
                  <a:lnTo>
                    <a:pt x="928" y="1034"/>
                  </a:lnTo>
                  <a:lnTo>
                    <a:pt x="940" y="1022"/>
                  </a:lnTo>
                  <a:lnTo>
                    <a:pt x="954" y="1012"/>
                  </a:lnTo>
                  <a:lnTo>
                    <a:pt x="966" y="1004"/>
                  </a:lnTo>
                  <a:lnTo>
                    <a:pt x="980" y="996"/>
                  </a:lnTo>
                  <a:lnTo>
                    <a:pt x="996" y="992"/>
                  </a:lnTo>
                  <a:lnTo>
                    <a:pt x="1010" y="988"/>
                  </a:lnTo>
                  <a:lnTo>
                    <a:pt x="1026" y="988"/>
                  </a:lnTo>
                  <a:lnTo>
                    <a:pt x="1026" y="988"/>
                  </a:lnTo>
                  <a:lnTo>
                    <a:pt x="1042" y="988"/>
                  </a:lnTo>
                  <a:lnTo>
                    <a:pt x="1058" y="992"/>
                  </a:lnTo>
                  <a:lnTo>
                    <a:pt x="1072" y="998"/>
                  </a:lnTo>
                  <a:lnTo>
                    <a:pt x="1086" y="1006"/>
                  </a:lnTo>
                  <a:lnTo>
                    <a:pt x="1098" y="1014"/>
                  </a:lnTo>
                  <a:lnTo>
                    <a:pt x="1110" y="1024"/>
                  </a:lnTo>
                  <a:lnTo>
                    <a:pt x="1134" y="1046"/>
                  </a:lnTo>
                  <a:lnTo>
                    <a:pt x="1160" y="1066"/>
                  </a:lnTo>
                  <a:lnTo>
                    <a:pt x="1172" y="1076"/>
                  </a:lnTo>
                  <a:lnTo>
                    <a:pt x="1184" y="1086"/>
                  </a:lnTo>
                  <a:lnTo>
                    <a:pt x="1198" y="1092"/>
                  </a:lnTo>
                  <a:lnTo>
                    <a:pt x="1212" y="1098"/>
                  </a:lnTo>
                  <a:lnTo>
                    <a:pt x="1228" y="1102"/>
                  </a:lnTo>
                  <a:lnTo>
                    <a:pt x="1244" y="1104"/>
                  </a:lnTo>
                  <a:lnTo>
                    <a:pt x="1244" y="1104"/>
                  </a:lnTo>
                  <a:lnTo>
                    <a:pt x="1258" y="1102"/>
                  </a:lnTo>
                  <a:lnTo>
                    <a:pt x="1274" y="1100"/>
                  </a:lnTo>
                  <a:lnTo>
                    <a:pt x="1288" y="1096"/>
                  </a:lnTo>
                  <a:lnTo>
                    <a:pt x="1302" y="1088"/>
                  </a:lnTo>
                  <a:lnTo>
                    <a:pt x="1314" y="1080"/>
                  </a:lnTo>
                  <a:lnTo>
                    <a:pt x="1326" y="1072"/>
                  </a:lnTo>
                  <a:lnTo>
                    <a:pt x="1338" y="1060"/>
                  </a:lnTo>
                  <a:lnTo>
                    <a:pt x="1348" y="1048"/>
                  </a:lnTo>
                  <a:lnTo>
                    <a:pt x="1358" y="1034"/>
                  </a:lnTo>
                  <a:lnTo>
                    <a:pt x="1368" y="1020"/>
                  </a:lnTo>
                  <a:lnTo>
                    <a:pt x="1374" y="1004"/>
                  </a:lnTo>
                  <a:lnTo>
                    <a:pt x="1382" y="988"/>
                  </a:lnTo>
                  <a:lnTo>
                    <a:pt x="1388" y="970"/>
                  </a:lnTo>
                  <a:lnTo>
                    <a:pt x="1392" y="952"/>
                  </a:lnTo>
                  <a:lnTo>
                    <a:pt x="1394" y="934"/>
                  </a:lnTo>
                  <a:lnTo>
                    <a:pt x="1396" y="914"/>
                  </a:lnTo>
                  <a:lnTo>
                    <a:pt x="1396" y="0"/>
                  </a:lnTo>
                  <a:lnTo>
                    <a:pt x="0" y="0"/>
                  </a:lnTo>
                  <a:lnTo>
                    <a:pt x="0" y="924"/>
                  </a:lnTo>
                  <a:lnTo>
                    <a:pt x="0" y="924"/>
                  </a:lnTo>
                  <a:lnTo>
                    <a:pt x="2" y="942"/>
                  </a:lnTo>
                  <a:lnTo>
                    <a:pt x="6" y="960"/>
                  </a:lnTo>
                  <a:lnTo>
                    <a:pt x="12" y="978"/>
                  </a:lnTo>
                  <a:lnTo>
                    <a:pt x="16" y="994"/>
                  </a:lnTo>
                  <a:lnTo>
                    <a:pt x="24" y="1010"/>
                  </a:lnTo>
                  <a:lnTo>
                    <a:pt x="32" y="1024"/>
                  </a:lnTo>
                  <a:lnTo>
                    <a:pt x="40" y="1038"/>
                  </a:lnTo>
                  <a:lnTo>
                    <a:pt x="50" y="1052"/>
                  </a:lnTo>
                  <a:lnTo>
                    <a:pt x="60" y="1064"/>
                  </a:lnTo>
                  <a:lnTo>
                    <a:pt x="72" y="1074"/>
                  </a:lnTo>
                  <a:lnTo>
                    <a:pt x="84" y="1082"/>
                  </a:lnTo>
                  <a:lnTo>
                    <a:pt x="96" y="1090"/>
                  </a:lnTo>
                  <a:lnTo>
                    <a:pt x="110" y="1096"/>
                  </a:lnTo>
                  <a:lnTo>
                    <a:pt x="124" y="1100"/>
                  </a:lnTo>
                  <a:lnTo>
                    <a:pt x="138" y="1102"/>
                  </a:lnTo>
                  <a:lnTo>
                    <a:pt x="152" y="1104"/>
                  </a:lnTo>
                  <a:lnTo>
                    <a:pt x="152" y="1104"/>
                  </a:lnTo>
                  <a:lnTo>
                    <a:pt x="168" y="1102"/>
                  </a:lnTo>
                  <a:lnTo>
                    <a:pt x="184" y="1098"/>
                  </a:lnTo>
                  <a:lnTo>
                    <a:pt x="198" y="1092"/>
                  </a:lnTo>
                  <a:lnTo>
                    <a:pt x="212" y="1086"/>
                  </a:lnTo>
                  <a:lnTo>
                    <a:pt x="224" y="1076"/>
                  </a:lnTo>
                  <a:lnTo>
                    <a:pt x="238" y="1066"/>
                  </a:lnTo>
                  <a:lnTo>
                    <a:pt x="262" y="1046"/>
                  </a:lnTo>
                  <a:lnTo>
                    <a:pt x="286" y="1024"/>
                  </a:lnTo>
                  <a:lnTo>
                    <a:pt x="298" y="1014"/>
                  </a:lnTo>
                  <a:lnTo>
                    <a:pt x="310" y="1006"/>
                  </a:lnTo>
                  <a:lnTo>
                    <a:pt x="324" y="998"/>
                  </a:lnTo>
                  <a:lnTo>
                    <a:pt x="338" y="992"/>
                  </a:lnTo>
                  <a:lnTo>
                    <a:pt x="354" y="988"/>
                  </a:lnTo>
                  <a:lnTo>
                    <a:pt x="370" y="988"/>
                  </a:lnTo>
                  <a:lnTo>
                    <a:pt x="370" y="988"/>
                  </a:lnTo>
                  <a:lnTo>
                    <a:pt x="386" y="988"/>
                  </a:lnTo>
                  <a:lnTo>
                    <a:pt x="402" y="992"/>
                  </a:lnTo>
                  <a:lnTo>
                    <a:pt x="416" y="996"/>
                  </a:lnTo>
                  <a:lnTo>
                    <a:pt x="430" y="1004"/>
                  </a:lnTo>
                  <a:lnTo>
                    <a:pt x="444" y="1012"/>
                  </a:lnTo>
                  <a:lnTo>
                    <a:pt x="456" y="1022"/>
                  </a:lnTo>
                  <a:lnTo>
                    <a:pt x="468" y="1034"/>
                  </a:lnTo>
                  <a:lnTo>
                    <a:pt x="478" y="1046"/>
                  </a:lnTo>
                  <a:lnTo>
                    <a:pt x="488" y="1062"/>
                  </a:lnTo>
                  <a:lnTo>
                    <a:pt x="498" y="1078"/>
                  </a:lnTo>
                  <a:lnTo>
                    <a:pt x="504" y="1094"/>
                  </a:lnTo>
                  <a:lnTo>
                    <a:pt x="512" y="1112"/>
                  </a:lnTo>
                  <a:lnTo>
                    <a:pt x="516" y="1130"/>
                  </a:lnTo>
                  <a:lnTo>
                    <a:pt x="520" y="1150"/>
                  </a:lnTo>
                  <a:lnTo>
                    <a:pt x="522" y="1170"/>
                  </a:lnTo>
                  <a:lnTo>
                    <a:pt x="524" y="1190"/>
                  </a:lnTo>
                  <a:lnTo>
                    <a:pt x="524" y="1190"/>
                  </a:lnTo>
                  <a:lnTo>
                    <a:pt x="522" y="1212"/>
                  </a:lnTo>
                  <a:lnTo>
                    <a:pt x="520" y="1232"/>
                  </a:lnTo>
                  <a:lnTo>
                    <a:pt x="516" y="1252"/>
                  </a:lnTo>
                  <a:lnTo>
                    <a:pt x="512" y="1270"/>
                  </a:lnTo>
                  <a:lnTo>
                    <a:pt x="504" y="1288"/>
                  </a:lnTo>
                  <a:lnTo>
                    <a:pt x="498" y="1304"/>
                  </a:lnTo>
                  <a:lnTo>
                    <a:pt x="488" y="1320"/>
                  </a:lnTo>
                  <a:lnTo>
                    <a:pt x="478" y="1334"/>
                  </a:lnTo>
                  <a:lnTo>
                    <a:pt x="468" y="1348"/>
                  </a:lnTo>
                  <a:lnTo>
                    <a:pt x="456" y="1360"/>
                  </a:lnTo>
                  <a:lnTo>
                    <a:pt x="444" y="1370"/>
                  </a:lnTo>
                  <a:lnTo>
                    <a:pt x="430" y="1378"/>
                  </a:lnTo>
                  <a:lnTo>
                    <a:pt x="416" y="1386"/>
                  </a:lnTo>
                  <a:lnTo>
                    <a:pt x="402" y="1390"/>
                  </a:lnTo>
                  <a:lnTo>
                    <a:pt x="386" y="1394"/>
                  </a:lnTo>
                  <a:lnTo>
                    <a:pt x="370" y="1394"/>
                  </a:lnTo>
                  <a:lnTo>
                    <a:pt x="370" y="1394"/>
                  </a:lnTo>
                  <a:lnTo>
                    <a:pt x="354" y="1394"/>
                  </a:lnTo>
                  <a:lnTo>
                    <a:pt x="338" y="1390"/>
                  </a:lnTo>
                  <a:lnTo>
                    <a:pt x="324" y="1384"/>
                  </a:lnTo>
                  <a:lnTo>
                    <a:pt x="310" y="1376"/>
                  </a:lnTo>
                  <a:lnTo>
                    <a:pt x="298" y="1368"/>
                  </a:lnTo>
                  <a:lnTo>
                    <a:pt x="286" y="1358"/>
                  </a:lnTo>
                  <a:lnTo>
                    <a:pt x="262" y="1336"/>
                  </a:lnTo>
                  <a:lnTo>
                    <a:pt x="238" y="1314"/>
                  </a:lnTo>
                  <a:lnTo>
                    <a:pt x="224" y="1306"/>
                  </a:lnTo>
                  <a:lnTo>
                    <a:pt x="212" y="1296"/>
                  </a:lnTo>
                  <a:lnTo>
                    <a:pt x="198" y="1288"/>
                  </a:lnTo>
                  <a:lnTo>
                    <a:pt x="184" y="1284"/>
                  </a:lnTo>
                  <a:lnTo>
                    <a:pt x="168" y="1280"/>
                  </a:lnTo>
                  <a:lnTo>
                    <a:pt x="152" y="1278"/>
                  </a:lnTo>
                  <a:lnTo>
                    <a:pt x="152" y="1278"/>
                  </a:lnTo>
                  <a:lnTo>
                    <a:pt x="138" y="1280"/>
                  </a:lnTo>
                  <a:lnTo>
                    <a:pt x="124" y="1282"/>
                  </a:lnTo>
                  <a:lnTo>
                    <a:pt x="110" y="1286"/>
                  </a:lnTo>
                  <a:lnTo>
                    <a:pt x="96" y="1292"/>
                  </a:lnTo>
                  <a:lnTo>
                    <a:pt x="84" y="1300"/>
                  </a:lnTo>
                  <a:lnTo>
                    <a:pt x="72" y="1308"/>
                  </a:lnTo>
                  <a:lnTo>
                    <a:pt x="60" y="1318"/>
                  </a:lnTo>
                  <a:lnTo>
                    <a:pt x="50" y="1330"/>
                  </a:lnTo>
                  <a:lnTo>
                    <a:pt x="40" y="1344"/>
                  </a:lnTo>
                  <a:lnTo>
                    <a:pt x="32" y="1358"/>
                  </a:lnTo>
                  <a:lnTo>
                    <a:pt x="24" y="1372"/>
                  </a:lnTo>
                  <a:lnTo>
                    <a:pt x="16" y="1388"/>
                  </a:lnTo>
                  <a:lnTo>
                    <a:pt x="10" y="1404"/>
                  </a:lnTo>
                  <a:lnTo>
                    <a:pt x="6" y="1422"/>
                  </a:lnTo>
                  <a:lnTo>
                    <a:pt x="2" y="1440"/>
                  </a:lnTo>
                  <a:lnTo>
                    <a:pt x="0" y="1458"/>
                  </a:lnTo>
                  <a:lnTo>
                    <a:pt x="0" y="2382"/>
                  </a:lnTo>
                  <a:lnTo>
                    <a:pt x="1396" y="2382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19050">
              <a:solidFill>
                <a:srgbClr val="FF7A0F"/>
              </a:solidFill>
              <a:miter lim="800000"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extrusionClr>
                <a:schemeClr val="tx2">
                  <a:lumMod val="60000"/>
                  <a:lumOff val="40000"/>
                </a:schemeClr>
              </a:extrusionClr>
            </a:sp3d>
          </p:spPr>
          <p:txBody>
            <a:bodyPr lIns="18288" tIns="18288" rIns="18288" bIns="18288" anchor="ctr" anchorCtr="1"/>
            <a:lstStyle/>
            <a:p>
              <a:pPr algn="ctr" defTabSz="1218987">
                <a:lnSpc>
                  <a:spcPct val="85000"/>
                </a:lnSpc>
                <a:spcBef>
                  <a:spcPts val="20"/>
                </a:spcBef>
              </a:pPr>
              <a:endParaRPr lang="en-US" sz="1600" b="1" dirty="0">
                <a:solidFill>
                  <a:srgbClr val="000000"/>
                </a:solidFill>
                <a:latin typeface="Arial Narrow" pitchFamily="112" charset="0"/>
              </a:endParaRP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5027322" y="2706451"/>
              <a:ext cx="2254715" cy="3073746"/>
            </a:xfrm>
            <a:prstGeom prst="rect">
              <a:avLst/>
            </a:prstGeom>
            <a:noFill/>
            <a:effectLst/>
          </p:spPr>
          <p:txBody>
            <a:bodyPr wrap="square" rtlCol="0">
              <a:spAutoFit/>
            </a:bodyPr>
            <a:lstStyle/>
            <a:p>
              <a:pPr algn="ctr" defTabSz="1218987"/>
              <a:r>
                <a:rPr lang="en-US" b="1" dirty="0">
                  <a:solidFill>
                    <a:prstClr val="black"/>
                  </a:solidFill>
                  <a:latin typeface="Arial Black" charset="0"/>
                  <a:ea typeface="Arial Black" charset="0"/>
                  <a:cs typeface="Arial Black" charset="0"/>
                </a:rPr>
                <a:t>Writer’s Craft and Crafting</a:t>
              </a:r>
              <a:endParaRPr lang="en-US" i="1" dirty="0">
                <a:solidFill>
                  <a:prstClr val="black"/>
                </a:solidFill>
                <a:latin typeface="Arial" charset="0"/>
                <a:ea typeface="Arial" charset="0"/>
                <a:cs typeface="Arial" charset="0"/>
              </a:endParaRPr>
            </a:p>
            <a:p>
              <a:pPr algn="ctr" defTabSz="1218987">
                <a:lnSpc>
                  <a:spcPct val="85000"/>
                </a:lnSpc>
              </a:pPr>
              <a:endParaRPr lang="en-US" sz="1200" b="1" dirty="0">
                <a:solidFill>
                  <a:prstClr val="black"/>
                </a:solidFill>
                <a:latin typeface="Arial" charset="0"/>
                <a:ea typeface="Arial" charset="0"/>
                <a:cs typeface="Arial" charset="0"/>
              </a:endParaRPr>
            </a:p>
            <a:p>
              <a:pPr defTabSz="1218987">
                <a:lnSpc>
                  <a:spcPct val="85000"/>
                </a:lnSpc>
              </a:pPr>
              <a:r>
                <a:rPr lang="en-US" sz="1200" b="1" dirty="0">
                  <a:solidFill>
                    <a:prstClr val="black"/>
                  </a:solidFill>
                  <a:latin typeface="Arial" charset="0"/>
                  <a:ea typeface="Arial" charset="0"/>
                  <a:cs typeface="Arial" charset="0"/>
                </a:rPr>
                <a:t>Task 1</a:t>
              </a:r>
            </a:p>
            <a:p>
              <a:pPr defTabSz="1218987">
                <a:lnSpc>
                  <a:spcPct val="85000"/>
                </a:lnSpc>
              </a:pPr>
              <a:endParaRPr lang="en-US" sz="1200" dirty="0">
                <a:solidFill>
                  <a:prstClr val="black"/>
                </a:solidFill>
                <a:latin typeface="Arial" charset="0"/>
                <a:ea typeface="Arial" charset="0"/>
                <a:cs typeface="Arial" charset="0"/>
              </a:endParaRPr>
            </a:p>
            <a:p>
              <a:pPr defTabSz="1218987">
                <a:lnSpc>
                  <a:spcPct val="85000"/>
                </a:lnSpc>
              </a:pPr>
              <a:r>
                <a:rPr lang="en-US" sz="1200" dirty="0">
                  <a:solidFill>
                    <a:prstClr val="black"/>
                  </a:solidFill>
                  <a:latin typeface="Arial" charset="0"/>
                  <a:ea typeface="Arial" charset="0"/>
                  <a:cs typeface="Arial" charset="0"/>
                </a:rPr>
                <a:t>Select a book you have enjoyed reading. Find an important moment in the book. Pick out 5+ adjectives and adverbs </a:t>
              </a:r>
              <a:r>
                <a:rPr lang="en-US" sz="1200">
                  <a:solidFill>
                    <a:prstClr val="black"/>
                  </a:solidFill>
                  <a:latin typeface="Arial" charset="0"/>
                  <a:ea typeface="Arial" charset="0"/>
                  <a:cs typeface="Arial" charset="0"/>
                </a:rPr>
                <a:t>that </a:t>
              </a:r>
              <a:r>
                <a:rPr lang="en-US" sz="1200" smtClean="0">
                  <a:solidFill>
                    <a:prstClr val="black"/>
                  </a:solidFill>
                  <a:latin typeface="Arial" charset="0"/>
                  <a:ea typeface="Arial" charset="0"/>
                  <a:cs typeface="Arial" charset="0"/>
                </a:rPr>
                <a:t>were</a:t>
              </a:r>
              <a:r>
                <a:rPr lang="en-US" sz="1200" smtClean="0">
                  <a:solidFill>
                    <a:prstClr val="black"/>
                  </a:solidFill>
                  <a:latin typeface="Arial" charset="0"/>
                  <a:ea typeface="Arial" charset="0"/>
                  <a:cs typeface="Arial" charset="0"/>
                </a:rPr>
                <a:t> </a:t>
              </a:r>
              <a:r>
                <a:rPr lang="en-US" sz="1200" dirty="0">
                  <a:solidFill>
                    <a:prstClr val="black"/>
                  </a:solidFill>
                  <a:latin typeface="Arial" charset="0"/>
                  <a:ea typeface="Arial" charset="0"/>
                  <a:cs typeface="Arial" charset="0"/>
                </a:rPr>
                <a:t>effective.</a:t>
              </a:r>
            </a:p>
            <a:p>
              <a:pPr defTabSz="1218987">
                <a:lnSpc>
                  <a:spcPct val="85000"/>
                </a:lnSpc>
              </a:pPr>
              <a:endParaRPr lang="en-US" sz="1200" dirty="0">
                <a:solidFill>
                  <a:prstClr val="black"/>
                </a:solidFill>
                <a:latin typeface="Arial" charset="0"/>
                <a:ea typeface="Arial" charset="0"/>
                <a:cs typeface="Arial" charset="0"/>
              </a:endParaRPr>
            </a:p>
            <a:p>
              <a:pPr defTabSz="1218987">
                <a:lnSpc>
                  <a:spcPct val="85000"/>
                </a:lnSpc>
              </a:pPr>
              <a:endParaRPr lang="en-US" sz="1200" dirty="0">
                <a:solidFill>
                  <a:prstClr val="black"/>
                </a:solidFill>
                <a:latin typeface="Arial" charset="0"/>
                <a:ea typeface="Arial" charset="0"/>
                <a:cs typeface="Arial" charset="0"/>
              </a:endParaRPr>
            </a:p>
            <a:p>
              <a:pPr defTabSz="1218987">
                <a:lnSpc>
                  <a:spcPct val="85000"/>
                </a:lnSpc>
              </a:pPr>
              <a:endParaRPr lang="en-US" sz="1200" dirty="0">
                <a:solidFill>
                  <a:prstClr val="black"/>
                </a:solidFill>
                <a:latin typeface="Arial" charset="0"/>
                <a:ea typeface="Arial" charset="0"/>
                <a:cs typeface="Arial" charset="0"/>
              </a:endParaRPr>
            </a:p>
            <a:p>
              <a:pPr defTabSz="1218987">
                <a:lnSpc>
                  <a:spcPct val="85000"/>
                </a:lnSpc>
              </a:pPr>
              <a:endParaRPr lang="en-US" sz="1200" dirty="0">
                <a:solidFill>
                  <a:prstClr val="black"/>
                </a:solidFill>
                <a:latin typeface="Arial" charset="0"/>
                <a:ea typeface="Arial" charset="0"/>
                <a:cs typeface="Arial" charset="0"/>
              </a:endParaRPr>
            </a:p>
            <a:p>
              <a:pPr defTabSz="1218987">
                <a:lnSpc>
                  <a:spcPct val="85000"/>
                </a:lnSpc>
              </a:pPr>
              <a:endParaRPr lang="en-US" sz="1200" dirty="0">
                <a:solidFill>
                  <a:prstClr val="black"/>
                </a:solidFill>
                <a:latin typeface="Arial" charset="0"/>
                <a:ea typeface="Arial" charset="0"/>
                <a:cs typeface="Arial" charset="0"/>
              </a:endParaRPr>
            </a:p>
            <a:p>
              <a:pPr defTabSz="1218987">
                <a:lnSpc>
                  <a:spcPct val="85000"/>
                </a:lnSpc>
              </a:pPr>
              <a:endParaRPr lang="en-US" sz="1200" dirty="0">
                <a:solidFill>
                  <a:prstClr val="black"/>
                </a:solidFill>
                <a:latin typeface="Arial" charset="0"/>
                <a:ea typeface="Arial" charset="0"/>
                <a:cs typeface="Arial" charset="0"/>
              </a:endParaRPr>
            </a:p>
            <a:p>
              <a:pPr defTabSz="1218987">
                <a:lnSpc>
                  <a:spcPct val="85000"/>
                </a:lnSpc>
              </a:pPr>
              <a:endParaRPr lang="en-US" sz="1200" b="1" dirty="0">
                <a:solidFill>
                  <a:prstClr val="black"/>
                </a:solidFill>
                <a:latin typeface="Arial" charset="0"/>
                <a:ea typeface="Arial" charset="0"/>
                <a:cs typeface="Arial" charset="0"/>
              </a:endParaRPr>
            </a:p>
            <a:p>
              <a:pPr defTabSz="1218987">
                <a:lnSpc>
                  <a:spcPct val="85000"/>
                </a:lnSpc>
              </a:pPr>
              <a:r>
                <a:rPr lang="en-US" sz="1200" b="1" dirty="0">
                  <a:solidFill>
                    <a:prstClr val="black"/>
                  </a:solidFill>
                  <a:latin typeface="Arial" charset="0"/>
                  <a:ea typeface="Arial" charset="0"/>
                  <a:cs typeface="Arial" charset="0"/>
                </a:rPr>
                <a:t>Task 2</a:t>
              </a:r>
            </a:p>
            <a:p>
              <a:pPr defTabSz="1218987">
                <a:lnSpc>
                  <a:spcPct val="85000"/>
                </a:lnSpc>
              </a:pPr>
              <a:endParaRPr lang="en-US" sz="1200" dirty="0">
                <a:solidFill>
                  <a:prstClr val="black"/>
                </a:solidFill>
                <a:latin typeface="Arial" charset="0"/>
                <a:ea typeface="Arial" charset="0"/>
                <a:cs typeface="Arial" charset="0"/>
              </a:endParaRPr>
            </a:p>
            <a:p>
              <a:pPr defTabSz="1218987">
                <a:lnSpc>
                  <a:spcPct val="85000"/>
                </a:lnSpc>
              </a:pPr>
              <a:r>
                <a:rPr lang="en-US" sz="1200" dirty="0">
                  <a:solidFill>
                    <a:prstClr val="black"/>
                  </a:solidFill>
                  <a:latin typeface="Arial" charset="0"/>
                  <a:ea typeface="Arial" charset="0"/>
                  <a:cs typeface="Arial" charset="0"/>
                </a:rPr>
                <a:t>Re-write the  extract and alter those 10+ words to change the meaning and feeling of the text.</a:t>
              </a:r>
            </a:p>
          </p:txBody>
        </p:sp>
      </p:grpSp>
      <p:grpSp>
        <p:nvGrpSpPr>
          <p:cNvPr id="16" name="Group 15" descr="Puzzle piece part C group."/>
          <p:cNvGrpSpPr/>
          <p:nvPr/>
        </p:nvGrpSpPr>
        <p:grpSpPr>
          <a:xfrm>
            <a:off x="6443409" y="1701996"/>
            <a:ext cx="3980825" cy="4984732"/>
            <a:chOff x="6441820" y="2667000"/>
            <a:chExt cx="3980825" cy="3886199"/>
          </a:xfrm>
        </p:grpSpPr>
        <p:sp>
          <p:nvSpPr>
            <p:cNvPr id="26" name="Freeform 25">
              <a:extLs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6441820" y="2667000"/>
              <a:ext cx="3980825" cy="3886199"/>
            </a:xfrm>
            <a:custGeom>
              <a:avLst/>
              <a:gdLst/>
              <a:ahLst/>
              <a:cxnLst>
                <a:cxn ang="0">
                  <a:pos x="2256" y="992"/>
                </a:cxn>
                <a:cxn ang="0">
                  <a:pos x="2204" y="1024"/>
                </a:cxn>
                <a:cxn ang="0">
                  <a:pos x="2130" y="1086"/>
                </a:cxn>
                <a:cxn ang="0">
                  <a:pos x="2070" y="1104"/>
                </a:cxn>
                <a:cxn ang="0">
                  <a:pos x="2026" y="1096"/>
                </a:cxn>
                <a:cxn ang="0">
                  <a:pos x="1976" y="1062"/>
                </a:cxn>
                <a:cxn ang="0">
                  <a:pos x="1940" y="1006"/>
                </a:cxn>
                <a:cxn ang="0">
                  <a:pos x="1920" y="934"/>
                </a:cxn>
                <a:cxn ang="0">
                  <a:pos x="522" y="914"/>
                </a:cxn>
                <a:cxn ang="0">
                  <a:pos x="514" y="970"/>
                </a:cxn>
                <a:cxn ang="0">
                  <a:pos x="484" y="1036"/>
                </a:cxn>
                <a:cxn ang="0">
                  <a:pos x="440" y="1082"/>
                </a:cxn>
                <a:cxn ang="0">
                  <a:pos x="384" y="1104"/>
                </a:cxn>
                <a:cxn ang="0">
                  <a:pos x="338" y="1100"/>
                </a:cxn>
                <a:cxn ang="0">
                  <a:pos x="284" y="1068"/>
                </a:cxn>
                <a:cxn ang="0">
                  <a:pos x="212" y="1006"/>
                </a:cxn>
                <a:cxn ang="0">
                  <a:pos x="152" y="988"/>
                </a:cxn>
                <a:cxn ang="0">
                  <a:pos x="106" y="996"/>
                </a:cxn>
                <a:cxn ang="0">
                  <a:pos x="54" y="1034"/>
                </a:cxn>
                <a:cxn ang="0">
                  <a:pos x="18" y="1094"/>
                </a:cxn>
                <a:cxn ang="0">
                  <a:pos x="0" y="1170"/>
                </a:cxn>
                <a:cxn ang="0">
                  <a:pos x="2" y="1232"/>
                </a:cxn>
                <a:cxn ang="0">
                  <a:pos x="26" y="1304"/>
                </a:cxn>
                <a:cxn ang="0">
                  <a:pos x="66" y="1360"/>
                </a:cxn>
                <a:cxn ang="0">
                  <a:pos x="122" y="1390"/>
                </a:cxn>
                <a:cxn ang="0">
                  <a:pos x="168" y="1394"/>
                </a:cxn>
                <a:cxn ang="0">
                  <a:pos x="224" y="1368"/>
                </a:cxn>
                <a:cxn ang="0">
                  <a:pos x="298" y="1306"/>
                </a:cxn>
                <a:cxn ang="0">
                  <a:pos x="354" y="1280"/>
                </a:cxn>
                <a:cxn ang="0">
                  <a:pos x="400" y="1282"/>
                </a:cxn>
                <a:cxn ang="0">
                  <a:pos x="452" y="1310"/>
                </a:cxn>
                <a:cxn ang="0">
                  <a:pos x="492" y="1362"/>
                </a:cxn>
                <a:cxn ang="0">
                  <a:pos x="518" y="1430"/>
                </a:cxn>
                <a:cxn ang="0">
                  <a:pos x="1918" y="2382"/>
                </a:cxn>
                <a:cxn ang="0">
                  <a:pos x="1922" y="1430"/>
                </a:cxn>
                <a:cxn ang="0">
                  <a:pos x="1946" y="1362"/>
                </a:cxn>
                <a:cxn ang="0">
                  <a:pos x="1988" y="1310"/>
                </a:cxn>
                <a:cxn ang="0">
                  <a:pos x="2040" y="1282"/>
                </a:cxn>
                <a:cxn ang="0">
                  <a:pos x="2086" y="1280"/>
                </a:cxn>
                <a:cxn ang="0">
                  <a:pos x="2142" y="1306"/>
                </a:cxn>
                <a:cxn ang="0">
                  <a:pos x="2216" y="1368"/>
                </a:cxn>
                <a:cxn ang="0">
                  <a:pos x="2272" y="1394"/>
                </a:cxn>
                <a:cxn ang="0">
                  <a:pos x="2318" y="1390"/>
                </a:cxn>
                <a:cxn ang="0">
                  <a:pos x="2374" y="1360"/>
                </a:cxn>
                <a:cxn ang="0">
                  <a:pos x="2414" y="1304"/>
                </a:cxn>
                <a:cxn ang="0">
                  <a:pos x="2438" y="1232"/>
                </a:cxn>
                <a:cxn ang="0">
                  <a:pos x="2440" y="1170"/>
                </a:cxn>
                <a:cxn ang="0">
                  <a:pos x="2422" y="1094"/>
                </a:cxn>
                <a:cxn ang="0">
                  <a:pos x="2386" y="1034"/>
                </a:cxn>
                <a:cxn ang="0">
                  <a:pos x="2334" y="996"/>
                </a:cxn>
                <a:cxn ang="0">
                  <a:pos x="2288" y="988"/>
                </a:cxn>
              </a:cxnLst>
              <a:rect l="0" t="0" r="r" b="b"/>
              <a:pathLst>
                <a:path w="2440" h="2382">
                  <a:moveTo>
                    <a:pt x="2288" y="988"/>
                  </a:moveTo>
                  <a:lnTo>
                    <a:pt x="2288" y="988"/>
                  </a:lnTo>
                  <a:lnTo>
                    <a:pt x="2272" y="990"/>
                  </a:lnTo>
                  <a:lnTo>
                    <a:pt x="2256" y="992"/>
                  </a:lnTo>
                  <a:lnTo>
                    <a:pt x="2242" y="998"/>
                  </a:lnTo>
                  <a:lnTo>
                    <a:pt x="2228" y="1006"/>
                  </a:lnTo>
                  <a:lnTo>
                    <a:pt x="2216" y="1014"/>
                  </a:lnTo>
                  <a:lnTo>
                    <a:pt x="2204" y="1024"/>
                  </a:lnTo>
                  <a:lnTo>
                    <a:pt x="2178" y="1046"/>
                  </a:lnTo>
                  <a:lnTo>
                    <a:pt x="2154" y="1068"/>
                  </a:lnTo>
                  <a:lnTo>
                    <a:pt x="2142" y="1078"/>
                  </a:lnTo>
                  <a:lnTo>
                    <a:pt x="2130" y="1086"/>
                  </a:lnTo>
                  <a:lnTo>
                    <a:pt x="2116" y="1094"/>
                  </a:lnTo>
                  <a:lnTo>
                    <a:pt x="2102" y="1100"/>
                  </a:lnTo>
                  <a:lnTo>
                    <a:pt x="2086" y="1102"/>
                  </a:lnTo>
                  <a:lnTo>
                    <a:pt x="2070" y="1104"/>
                  </a:lnTo>
                  <a:lnTo>
                    <a:pt x="2070" y="1104"/>
                  </a:lnTo>
                  <a:lnTo>
                    <a:pt x="2054" y="1104"/>
                  </a:lnTo>
                  <a:lnTo>
                    <a:pt x="2040" y="1100"/>
                  </a:lnTo>
                  <a:lnTo>
                    <a:pt x="2026" y="1096"/>
                  </a:lnTo>
                  <a:lnTo>
                    <a:pt x="2012" y="1090"/>
                  </a:lnTo>
                  <a:lnTo>
                    <a:pt x="2000" y="1082"/>
                  </a:lnTo>
                  <a:lnTo>
                    <a:pt x="1988" y="1072"/>
                  </a:lnTo>
                  <a:lnTo>
                    <a:pt x="1976" y="1062"/>
                  </a:lnTo>
                  <a:lnTo>
                    <a:pt x="1966" y="1048"/>
                  </a:lnTo>
                  <a:lnTo>
                    <a:pt x="1956" y="1036"/>
                  </a:lnTo>
                  <a:lnTo>
                    <a:pt x="1946" y="1020"/>
                  </a:lnTo>
                  <a:lnTo>
                    <a:pt x="1940" y="1006"/>
                  </a:lnTo>
                  <a:lnTo>
                    <a:pt x="1932" y="988"/>
                  </a:lnTo>
                  <a:lnTo>
                    <a:pt x="1926" y="972"/>
                  </a:lnTo>
                  <a:lnTo>
                    <a:pt x="1922" y="952"/>
                  </a:lnTo>
                  <a:lnTo>
                    <a:pt x="1920" y="934"/>
                  </a:lnTo>
                  <a:lnTo>
                    <a:pt x="1918" y="914"/>
                  </a:lnTo>
                  <a:lnTo>
                    <a:pt x="1918" y="0"/>
                  </a:lnTo>
                  <a:lnTo>
                    <a:pt x="522" y="0"/>
                  </a:lnTo>
                  <a:lnTo>
                    <a:pt x="522" y="914"/>
                  </a:lnTo>
                  <a:lnTo>
                    <a:pt x="522" y="914"/>
                  </a:lnTo>
                  <a:lnTo>
                    <a:pt x="520" y="934"/>
                  </a:lnTo>
                  <a:lnTo>
                    <a:pt x="518" y="952"/>
                  </a:lnTo>
                  <a:lnTo>
                    <a:pt x="514" y="970"/>
                  </a:lnTo>
                  <a:lnTo>
                    <a:pt x="508" y="988"/>
                  </a:lnTo>
                  <a:lnTo>
                    <a:pt x="500" y="1006"/>
                  </a:lnTo>
                  <a:lnTo>
                    <a:pt x="492" y="1020"/>
                  </a:lnTo>
                  <a:lnTo>
                    <a:pt x="484" y="1036"/>
                  </a:lnTo>
                  <a:lnTo>
                    <a:pt x="474" y="1048"/>
                  </a:lnTo>
                  <a:lnTo>
                    <a:pt x="464" y="1060"/>
                  </a:lnTo>
                  <a:lnTo>
                    <a:pt x="452" y="1072"/>
                  </a:lnTo>
                  <a:lnTo>
                    <a:pt x="440" y="1082"/>
                  </a:lnTo>
                  <a:lnTo>
                    <a:pt x="428" y="1090"/>
                  </a:lnTo>
                  <a:lnTo>
                    <a:pt x="414" y="1096"/>
                  </a:lnTo>
                  <a:lnTo>
                    <a:pt x="400" y="1100"/>
                  </a:lnTo>
                  <a:lnTo>
                    <a:pt x="384" y="1104"/>
                  </a:lnTo>
                  <a:lnTo>
                    <a:pt x="370" y="1104"/>
                  </a:lnTo>
                  <a:lnTo>
                    <a:pt x="370" y="1104"/>
                  </a:lnTo>
                  <a:lnTo>
                    <a:pt x="354" y="1102"/>
                  </a:lnTo>
                  <a:lnTo>
                    <a:pt x="338" y="1100"/>
                  </a:lnTo>
                  <a:lnTo>
                    <a:pt x="324" y="1094"/>
                  </a:lnTo>
                  <a:lnTo>
                    <a:pt x="310" y="1086"/>
                  </a:lnTo>
                  <a:lnTo>
                    <a:pt x="298" y="1078"/>
                  </a:lnTo>
                  <a:lnTo>
                    <a:pt x="284" y="1068"/>
                  </a:lnTo>
                  <a:lnTo>
                    <a:pt x="260" y="1046"/>
                  </a:lnTo>
                  <a:lnTo>
                    <a:pt x="236" y="1024"/>
                  </a:lnTo>
                  <a:lnTo>
                    <a:pt x="224" y="1014"/>
                  </a:lnTo>
                  <a:lnTo>
                    <a:pt x="212" y="1006"/>
                  </a:lnTo>
                  <a:lnTo>
                    <a:pt x="198" y="998"/>
                  </a:lnTo>
                  <a:lnTo>
                    <a:pt x="184" y="992"/>
                  </a:lnTo>
                  <a:lnTo>
                    <a:pt x="168" y="990"/>
                  </a:lnTo>
                  <a:lnTo>
                    <a:pt x="152" y="988"/>
                  </a:lnTo>
                  <a:lnTo>
                    <a:pt x="152" y="988"/>
                  </a:lnTo>
                  <a:lnTo>
                    <a:pt x="136" y="988"/>
                  </a:lnTo>
                  <a:lnTo>
                    <a:pt x="122" y="992"/>
                  </a:lnTo>
                  <a:lnTo>
                    <a:pt x="106" y="996"/>
                  </a:lnTo>
                  <a:lnTo>
                    <a:pt x="92" y="1004"/>
                  </a:lnTo>
                  <a:lnTo>
                    <a:pt x="80" y="1012"/>
                  </a:lnTo>
                  <a:lnTo>
                    <a:pt x="66" y="1022"/>
                  </a:lnTo>
                  <a:lnTo>
                    <a:pt x="54" y="1034"/>
                  </a:lnTo>
                  <a:lnTo>
                    <a:pt x="44" y="1048"/>
                  </a:lnTo>
                  <a:lnTo>
                    <a:pt x="34" y="1062"/>
                  </a:lnTo>
                  <a:lnTo>
                    <a:pt x="26" y="1078"/>
                  </a:lnTo>
                  <a:lnTo>
                    <a:pt x="18" y="1094"/>
                  </a:lnTo>
                  <a:lnTo>
                    <a:pt x="12" y="1112"/>
                  </a:lnTo>
                  <a:lnTo>
                    <a:pt x="6" y="1130"/>
                  </a:lnTo>
                  <a:lnTo>
                    <a:pt x="2" y="1150"/>
                  </a:lnTo>
                  <a:lnTo>
                    <a:pt x="0" y="1170"/>
                  </a:lnTo>
                  <a:lnTo>
                    <a:pt x="0" y="1192"/>
                  </a:lnTo>
                  <a:lnTo>
                    <a:pt x="0" y="1192"/>
                  </a:lnTo>
                  <a:lnTo>
                    <a:pt x="0" y="1212"/>
                  </a:lnTo>
                  <a:lnTo>
                    <a:pt x="2" y="1232"/>
                  </a:lnTo>
                  <a:lnTo>
                    <a:pt x="6" y="1252"/>
                  </a:lnTo>
                  <a:lnTo>
                    <a:pt x="12" y="1270"/>
                  </a:lnTo>
                  <a:lnTo>
                    <a:pt x="18" y="1288"/>
                  </a:lnTo>
                  <a:lnTo>
                    <a:pt x="26" y="1304"/>
                  </a:lnTo>
                  <a:lnTo>
                    <a:pt x="34" y="1320"/>
                  </a:lnTo>
                  <a:lnTo>
                    <a:pt x="44" y="1336"/>
                  </a:lnTo>
                  <a:lnTo>
                    <a:pt x="54" y="1348"/>
                  </a:lnTo>
                  <a:lnTo>
                    <a:pt x="66" y="1360"/>
                  </a:lnTo>
                  <a:lnTo>
                    <a:pt x="80" y="1370"/>
                  </a:lnTo>
                  <a:lnTo>
                    <a:pt x="92" y="1378"/>
                  </a:lnTo>
                  <a:lnTo>
                    <a:pt x="106" y="1386"/>
                  </a:lnTo>
                  <a:lnTo>
                    <a:pt x="122" y="1390"/>
                  </a:lnTo>
                  <a:lnTo>
                    <a:pt x="136" y="1394"/>
                  </a:lnTo>
                  <a:lnTo>
                    <a:pt x="152" y="1394"/>
                  </a:lnTo>
                  <a:lnTo>
                    <a:pt x="152" y="1394"/>
                  </a:lnTo>
                  <a:lnTo>
                    <a:pt x="168" y="1394"/>
                  </a:lnTo>
                  <a:lnTo>
                    <a:pt x="184" y="1390"/>
                  </a:lnTo>
                  <a:lnTo>
                    <a:pt x="198" y="1384"/>
                  </a:lnTo>
                  <a:lnTo>
                    <a:pt x="212" y="1376"/>
                  </a:lnTo>
                  <a:lnTo>
                    <a:pt x="224" y="1368"/>
                  </a:lnTo>
                  <a:lnTo>
                    <a:pt x="236" y="1358"/>
                  </a:lnTo>
                  <a:lnTo>
                    <a:pt x="260" y="1336"/>
                  </a:lnTo>
                  <a:lnTo>
                    <a:pt x="284" y="1316"/>
                  </a:lnTo>
                  <a:lnTo>
                    <a:pt x="298" y="1306"/>
                  </a:lnTo>
                  <a:lnTo>
                    <a:pt x="310" y="1296"/>
                  </a:lnTo>
                  <a:lnTo>
                    <a:pt x="324" y="1290"/>
                  </a:lnTo>
                  <a:lnTo>
                    <a:pt x="338" y="1284"/>
                  </a:lnTo>
                  <a:lnTo>
                    <a:pt x="354" y="1280"/>
                  </a:lnTo>
                  <a:lnTo>
                    <a:pt x="370" y="1278"/>
                  </a:lnTo>
                  <a:lnTo>
                    <a:pt x="370" y="1278"/>
                  </a:lnTo>
                  <a:lnTo>
                    <a:pt x="384" y="1280"/>
                  </a:lnTo>
                  <a:lnTo>
                    <a:pt x="400" y="1282"/>
                  </a:lnTo>
                  <a:lnTo>
                    <a:pt x="414" y="1286"/>
                  </a:lnTo>
                  <a:lnTo>
                    <a:pt x="426" y="1294"/>
                  </a:lnTo>
                  <a:lnTo>
                    <a:pt x="440" y="1302"/>
                  </a:lnTo>
                  <a:lnTo>
                    <a:pt x="452" y="1310"/>
                  </a:lnTo>
                  <a:lnTo>
                    <a:pt x="464" y="1322"/>
                  </a:lnTo>
                  <a:lnTo>
                    <a:pt x="474" y="1334"/>
                  </a:lnTo>
                  <a:lnTo>
                    <a:pt x="484" y="1346"/>
                  </a:lnTo>
                  <a:lnTo>
                    <a:pt x="492" y="1362"/>
                  </a:lnTo>
                  <a:lnTo>
                    <a:pt x="500" y="1378"/>
                  </a:lnTo>
                  <a:lnTo>
                    <a:pt x="508" y="1394"/>
                  </a:lnTo>
                  <a:lnTo>
                    <a:pt x="512" y="1412"/>
                  </a:lnTo>
                  <a:lnTo>
                    <a:pt x="518" y="1430"/>
                  </a:lnTo>
                  <a:lnTo>
                    <a:pt x="520" y="1448"/>
                  </a:lnTo>
                  <a:lnTo>
                    <a:pt x="522" y="1468"/>
                  </a:lnTo>
                  <a:lnTo>
                    <a:pt x="522" y="2382"/>
                  </a:lnTo>
                  <a:lnTo>
                    <a:pt x="1918" y="2382"/>
                  </a:lnTo>
                  <a:lnTo>
                    <a:pt x="1918" y="1468"/>
                  </a:lnTo>
                  <a:lnTo>
                    <a:pt x="1918" y="1468"/>
                  </a:lnTo>
                  <a:lnTo>
                    <a:pt x="1920" y="1450"/>
                  </a:lnTo>
                  <a:lnTo>
                    <a:pt x="1922" y="1430"/>
                  </a:lnTo>
                  <a:lnTo>
                    <a:pt x="1926" y="1412"/>
                  </a:lnTo>
                  <a:lnTo>
                    <a:pt x="1932" y="1394"/>
                  </a:lnTo>
                  <a:lnTo>
                    <a:pt x="1938" y="1378"/>
                  </a:lnTo>
                  <a:lnTo>
                    <a:pt x="1946" y="1362"/>
                  </a:lnTo>
                  <a:lnTo>
                    <a:pt x="1956" y="1348"/>
                  </a:lnTo>
                  <a:lnTo>
                    <a:pt x="1966" y="1334"/>
                  </a:lnTo>
                  <a:lnTo>
                    <a:pt x="1976" y="1322"/>
                  </a:lnTo>
                  <a:lnTo>
                    <a:pt x="1988" y="1310"/>
                  </a:lnTo>
                  <a:lnTo>
                    <a:pt x="2000" y="1302"/>
                  </a:lnTo>
                  <a:lnTo>
                    <a:pt x="2012" y="1294"/>
                  </a:lnTo>
                  <a:lnTo>
                    <a:pt x="2026" y="1286"/>
                  </a:lnTo>
                  <a:lnTo>
                    <a:pt x="2040" y="1282"/>
                  </a:lnTo>
                  <a:lnTo>
                    <a:pt x="2054" y="1280"/>
                  </a:lnTo>
                  <a:lnTo>
                    <a:pt x="2070" y="1278"/>
                  </a:lnTo>
                  <a:lnTo>
                    <a:pt x="2070" y="1278"/>
                  </a:lnTo>
                  <a:lnTo>
                    <a:pt x="2086" y="1280"/>
                  </a:lnTo>
                  <a:lnTo>
                    <a:pt x="2102" y="1284"/>
                  </a:lnTo>
                  <a:lnTo>
                    <a:pt x="2116" y="1290"/>
                  </a:lnTo>
                  <a:lnTo>
                    <a:pt x="2130" y="1296"/>
                  </a:lnTo>
                  <a:lnTo>
                    <a:pt x="2142" y="1306"/>
                  </a:lnTo>
                  <a:lnTo>
                    <a:pt x="2154" y="1316"/>
                  </a:lnTo>
                  <a:lnTo>
                    <a:pt x="2178" y="1336"/>
                  </a:lnTo>
                  <a:lnTo>
                    <a:pt x="2204" y="1358"/>
                  </a:lnTo>
                  <a:lnTo>
                    <a:pt x="2216" y="1368"/>
                  </a:lnTo>
                  <a:lnTo>
                    <a:pt x="2228" y="1376"/>
                  </a:lnTo>
                  <a:lnTo>
                    <a:pt x="2242" y="1384"/>
                  </a:lnTo>
                  <a:lnTo>
                    <a:pt x="2256" y="1390"/>
                  </a:lnTo>
                  <a:lnTo>
                    <a:pt x="2272" y="1394"/>
                  </a:lnTo>
                  <a:lnTo>
                    <a:pt x="2288" y="1394"/>
                  </a:lnTo>
                  <a:lnTo>
                    <a:pt x="2288" y="1394"/>
                  </a:lnTo>
                  <a:lnTo>
                    <a:pt x="2304" y="1394"/>
                  </a:lnTo>
                  <a:lnTo>
                    <a:pt x="2318" y="1390"/>
                  </a:lnTo>
                  <a:lnTo>
                    <a:pt x="2334" y="1386"/>
                  </a:lnTo>
                  <a:lnTo>
                    <a:pt x="2348" y="1378"/>
                  </a:lnTo>
                  <a:lnTo>
                    <a:pt x="2360" y="1370"/>
                  </a:lnTo>
                  <a:lnTo>
                    <a:pt x="2374" y="1360"/>
                  </a:lnTo>
                  <a:lnTo>
                    <a:pt x="2386" y="1348"/>
                  </a:lnTo>
                  <a:lnTo>
                    <a:pt x="2396" y="1336"/>
                  </a:lnTo>
                  <a:lnTo>
                    <a:pt x="2406" y="1320"/>
                  </a:lnTo>
                  <a:lnTo>
                    <a:pt x="2414" y="1304"/>
                  </a:lnTo>
                  <a:lnTo>
                    <a:pt x="2422" y="1288"/>
                  </a:lnTo>
                  <a:lnTo>
                    <a:pt x="2428" y="1270"/>
                  </a:lnTo>
                  <a:lnTo>
                    <a:pt x="2434" y="1252"/>
                  </a:lnTo>
                  <a:lnTo>
                    <a:pt x="2438" y="1232"/>
                  </a:lnTo>
                  <a:lnTo>
                    <a:pt x="2440" y="1212"/>
                  </a:lnTo>
                  <a:lnTo>
                    <a:pt x="2440" y="1192"/>
                  </a:lnTo>
                  <a:lnTo>
                    <a:pt x="2440" y="1192"/>
                  </a:lnTo>
                  <a:lnTo>
                    <a:pt x="2440" y="1170"/>
                  </a:lnTo>
                  <a:lnTo>
                    <a:pt x="2438" y="1150"/>
                  </a:lnTo>
                  <a:lnTo>
                    <a:pt x="2434" y="1130"/>
                  </a:lnTo>
                  <a:lnTo>
                    <a:pt x="2428" y="1112"/>
                  </a:lnTo>
                  <a:lnTo>
                    <a:pt x="2422" y="1094"/>
                  </a:lnTo>
                  <a:lnTo>
                    <a:pt x="2414" y="1078"/>
                  </a:lnTo>
                  <a:lnTo>
                    <a:pt x="2406" y="1062"/>
                  </a:lnTo>
                  <a:lnTo>
                    <a:pt x="2396" y="1048"/>
                  </a:lnTo>
                  <a:lnTo>
                    <a:pt x="2386" y="1034"/>
                  </a:lnTo>
                  <a:lnTo>
                    <a:pt x="2374" y="1022"/>
                  </a:lnTo>
                  <a:lnTo>
                    <a:pt x="2360" y="1012"/>
                  </a:lnTo>
                  <a:lnTo>
                    <a:pt x="2348" y="1004"/>
                  </a:lnTo>
                  <a:lnTo>
                    <a:pt x="2334" y="996"/>
                  </a:lnTo>
                  <a:lnTo>
                    <a:pt x="2318" y="992"/>
                  </a:lnTo>
                  <a:lnTo>
                    <a:pt x="2304" y="988"/>
                  </a:lnTo>
                  <a:lnTo>
                    <a:pt x="2288" y="988"/>
                  </a:lnTo>
                  <a:lnTo>
                    <a:pt x="2288" y="988"/>
                  </a:lnTo>
                  <a:close/>
                </a:path>
              </a:pathLst>
            </a:custGeom>
            <a:solidFill>
              <a:schemeClr val="bg1"/>
            </a:solidFill>
            <a:ln w="19050">
              <a:solidFill>
                <a:srgbClr val="FF7A0F"/>
              </a:solidFill>
              <a:miter lim="800000"/>
              <a:headEnd/>
              <a:tailEnd/>
            </a:ln>
            <a:effectLst/>
            <a:scene3d>
              <a:camera prst="orthographicFront"/>
              <a:lightRig rig="threePt" dir="t"/>
            </a:scene3d>
            <a:sp3d/>
          </p:spPr>
          <p:txBody>
            <a:bodyPr lIns="18288" tIns="18288" rIns="18288" bIns="18288" anchor="ctr" anchorCtr="1"/>
            <a:lstStyle/>
            <a:p>
              <a:pPr algn="ctr" defTabSz="1218987">
                <a:lnSpc>
                  <a:spcPct val="85000"/>
                </a:lnSpc>
                <a:spcBef>
                  <a:spcPts val="20"/>
                </a:spcBef>
              </a:pPr>
              <a:endParaRPr lang="en-US" sz="1600" b="1" dirty="0">
                <a:solidFill>
                  <a:srgbClr val="000000"/>
                </a:solidFill>
                <a:latin typeface="Arial Narrow" pitchFamily="112" charset="0"/>
              </a:endParaRP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7304875" y="2699999"/>
              <a:ext cx="2254715" cy="3318493"/>
            </a:xfrm>
            <a:prstGeom prst="rect">
              <a:avLst/>
            </a:prstGeom>
            <a:noFill/>
            <a:effectLst/>
          </p:spPr>
          <p:txBody>
            <a:bodyPr wrap="square" rtlCol="0">
              <a:spAutoFit/>
            </a:bodyPr>
            <a:lstStyle/>
            <a:p>
              <a:pPr algn="ctr" defTabSz="1218987"/>
              <a:r>
                <a:rPr lang="en-US" b="1" dirty="0">
                  <a:solidFill>
                    <a:prstClr val="black"/>
                  </a:solidFill>
                  <a:latin typeface="Arial Black" charset="0"/>
                  <a:ea typeface="Arial Black" charset="0"/>
                  <a:cs typeface="Arial Black" charset="0"/>
                </a:rPr>
                <a:t>Analyse and Evaluate</a:t>
              </a:r>
            </a:p>
            <a:p>
              <a:pPr algn="ctr" defTabSz="1218987">
                <a:lnSpc>
                  <a:spcPct val="85000"/>
                </a:lnSpc>
              </a:pPr>
              <a:endParaRPr lang="en-US" sz="1200" dirty="0">
                <a:solidFill>
                  <a:prstClr val="black"/>
                </a:solidFill>
                <a:latin typeface="Arial" charset="0"/>
                <a:ea typeface="Arial" charset="0"/>
                <a:cs typeface="Arial" charset="0"/>
              </a:endParaRPr>
            </a:p>
            <a:p>
              <a:pPr defTabSz="1218987">
                <a:lnSpc>
                  <a:spcPct val="85000"/>
                </a:lnSpc>
              </a:pPr>
              <a:r>
                <a:rPr lang="en-US" sz="1200" b="1" dirty="0">
                  <a:solidFill>
                    <a:prstClr val="black"/>
                  </a:solidFill>
                  <a:latin typeface="Arial" charset="0"/>
                  <a:ea typeface="Arial" charset="0"/>
                  <a:cs typeface="Arial" charset="0"/>
                </a:rPr>
                <a:t>Task 1</a:t>
              </a:r>
            </a:p>
            <a:p>
              <a:pPr defTabSz="1218987">
                <a:lnSpc>
                  <a:spcPct val="85000"/>
                </a:lnSpc>
              </a:pPr>
              <a:endParaRPr lang="en-US" sz="1200" b="1" dirty="0">
                <a:solidFill>
                  <a:prstClr val="black"/>
                </a:solidFill>
                <a:latin typeface="Arial" charset="0"/>
                <a:ea typeface="Arial" charset="0"/>
                <a:cs typeface="Arial" charset="0"/>
              </a:endParaRPr>
            </a:p>
            <a:p>
              <a:pPr defTabSz="1218987">
                <a:lnSpc>
                  <a:spcPct val="85000"/>
                </a:lnSpc>
              </a:pPr>
              <a:r>
                <a:rPr lang="en-US" sz="1200" dirty="0">
                  <a:solidFill>
                    <a:prstClr val="black"/>
                  </a:solidFill>
                  <a:latin typeface="Arial" charset="0"/>
                  <a:ea typeface="Arial" charset="0"/>
                  <a:cs typeface="Arial" charset="0"/>
                </a:rPr>
                <a:t>List the words from crafting tasks down one side of a piece of paper. </a:t>
              </a:r>
            </a:p>
            <a:p>
              <a:pPr defTabSz="1218987">
                <a:lnSpc>
                  <a:spcPct val="85000"/>
                </a:lnSpc>
              </a:pPr>
              <a:endParaRPr lang="en-US" sz="1200" dirty="0">
                <a:solidFill>
                  <a:prstClr val="black"/>
                </a:solidFill>
                <a:latin typeface="Arial" charset="0"/>
                <a:ea typeface="Arial" charset="0"/>
                <a:cs typeface="Arial" charset="0"/>
              </a:endParaRPr>
            </a:p>
            <a:p>
              <a:pPr defTabSz="1218987">
                <a:lnSpc>
                  <a:spcPct val="85000"/>
                </a:lnSpc>
              </a:pPr>
              <a:r>
                <a:rPr lang="en-US" sz="1200" dirty="0">
                  <a:solidFill>
                    <a:prstClr val="black"/>
                  </a:solidFill>
                  <a:latin typeface="Arial" charset="0"/>
                  <a:ea typeface="Arial" charset="0"/>
                  <a:cs typeface="Arial" charset="0"/>
                </a:rPr>
                <a:t>Next to each word, write down what is makes you think of or feel. </a:t>
              </a:r>
            </a:p>
            <a:p>
              <a:pPr defTabSz="1218987">
                <a:lnSpc>
                  <a:spcPct val="85000"/>
                </a:lnSpc>
              </a:pPr>
              <a:endParaRPr lang="en-US" sz="1200" dirty="0">
                <a:solidFill>
                  <a:prstClr val="black"/>
                </a:solidFill>
                <a:latin typeface="Arial" charset="0"/>
                <a:ea typeface="Arial" charset="0"/>
                <a:cs typeface="Arial" charset="0"/>
              </a:endParaRPr>
            </a:p>
            <a:p>
              <a:pPr defTabSz="1218987">
                <a:lnSpc>
                  <a:spcPct val="85000"/>
                </a:lnSpc>
              </a:pPr>
              <a:r>
                <a:rPr lang="en-US" sz="1200" dirty="0">
                  <a:solidFill>
                    <a:prstClr val="black"/>
                  </a:solidFill>
                  <a:latin typeface="Arial" charset="0"/>
                  <a:ea typeface="Arial" charset="0"/>
                  <a:cs typeface="Arial" charset="0"/>
                </a:rPr>
                <a:t>Consider why the writer may have selected those words.</a:t>
              </a:r>
            </a:p>
            <a:p>
              <a:pPr defTabSz="1218987">
                <a:lnSpc>
                  <a:spcPct val="85000"/>
                </a:lnSpc>
              </a:pPr>
              <a:endParaRPr lang="en-US" sz="1200" dirty="0">
                <a:solidFill>
                  <a:prstClr val="black"/>
                </a:solidFill>
                <a:latin typeface="Arial" charset="0"/>
                <a:ea typeface="Arial" charset="0"/>
                <a:cs typeface="Arial" charset="0"/>
              </a:endParaRPr>
            </a:p>
            <a:p>
              <a:pPr defTabSz="1218987">
                <a:lnSpc>
                  <a:spcPct val="85000"/>
                </a:lnSpc>
              </a:pPr>
              <a:endParaRPr lang="en-US" sz="1200" dirty="0">
                <a:solidFill>
                  <a:prstClr val="black"/>
                </a:solidFill>
                <a:latin typeface="Arial" charset="0"/>
                <a:ea typeface="Arial" charset="0"/>
                <a:cs typeface="Arial" charset="0"/>
              </a:endParaRPr>
            </a:p>
            <a:p>
              <a:pPr defTabSz="1218987">
                <a:lnSpc>
                  <a:spcPct val="85000"/>
                </a:lnSpc>
              </a:pPr>
              <a:r>
                <a:rPr lang="en-US" sz="1200" b="1" dirty="0">
                  <a:solidFill>
                    <a:prstClr val="black"/>
                  </a:solidFill>
                  <a:latin typeface="Arial" charset="0"/>
                  <a:ea typeface="Arial" charset="0"/>
                  <a:cs typeface="Arial" charset="0"/>
                </a:rPr>
                <a:t>Task 2</a:t>
              </a:r>
            </a:p>
            <a:p>
              <a:pPr defTabSz="1218987">
                <a:lnSpc>
                  <a:spcPct val="85000"/>
                </a:lnSpc>
              </a:pPr>
              <a:endParaRPr lang="en-US" sz="1200" b="1" dirty="0">
                <a:solidFill>
                  <a:prstClr val="black"/>
                </a:solidFill>
                <a:latin typeface="Arial" charset="0"/>
                <a:ea typeface="Arial" charset="0"/>
                <a:cs typeface="Arial" charset="0"/>
              </a:endParaRPr>
            </a:p>
            <a:p>
              <a:pPr defTabSz="1218987">
                <a:lnSpc>
                  <a:spcPct val="85000"/>
                </a:lnSpc>
              </a:pPr>
              <a:r>
                <a:rPr lang="en-US" sz="1200" dirty="0">
                  <a:solidFill>
                    <a:prstClr val="black"/>
                  </a:solidFill>
                  <a:latin typeface="Arial" charset="0"/>
                  <a:ea typeface="Arial" charset="0"/>
                  <a:cs typeface="Arial" charset="0"/>
                </a:rPr>
                <a:t>Write about three of the words</a:t>
              </a:r>
            </a:p>
            <a:p>
              <a:pPr defTabSz="1218987">
                <a:lnSpc>
                  <a:spcPct val="85000"/>
                </a:lnSpc>
              </a:pPr>
              <a:endParaRPr lang="en-US" sz="1200" dirty="0">
                <a:solidFill>
                  <a:prstClr val="black"/>
                </a:solidFill>
                <a:latin typeface="Arial" charset="0"/>
                <a:ea typeface="Arial" charset="0"/>
                <a:cs typeface="Arial" charset="0"/>
              </a:endParaRPr>
            </a:p>
            <a:p>
              <a:pPr defTabSz="1218987">
                <a:lnSpc>
                  <a:spcPct val="85000"/>
                </a:lnSpc>
              </a:pPr>
              <a:r>
                <a:rPr lang="en-US" sz="1200" i="1" dirty="0">
                  <a:solidFill>
                    <a:prstClr val="black"/>
                  </a:solidFill>
                  <a:latin typeface="Arial" charset="0"/>
                  <a:ea typeface="Arial" charset="0"/>
                  <a:cs typeface="Arial" charset="0"/>
                </a:rPr>
                <a:t>The writer may have been trying to… because…</a:t>
              </a:r>
            </a:p>
            <a:p>
              <a:pPr defTabSz="1218987">
                <a:lnSpc>
                  <a:spcPct val="85000"/>
                </a:lnSpc>
              </a:pPr>
              <a:endParaRPr lang="en-US" sz="1200" dirty="0">
                <a:solidFill>
                  <a:prstClr val="black"/>
                </a:solidFill>
                <a:latin typeface="Arial" charset="0"/>
                <a:ea typeface="Arial" charset="0"/>
                <a:cs typeface="Arial" charset="0"/>
              </a:endParaRPr>
            </a:p>
            <a:p>
              <a:pPr defTabSz="1218987">
                <a:lnSpc>
                  <a:spcPct val="85000"/>
                </a:lnSpc>
              </a:pPr>
              <a:endParaRPr lang="en-US" sz="1200" dirty="0">
                <a:solidFill>
                  <a:prstClr val="black"/>
                </a:solidFill>
                <a:latin typeface="Arial" charset="0"/>
                <a:ea typeface="Arial" charset="0"/>
                <a:cs typeface="Arial" charset="0"/>
              </a:endParaRPr>
            </a:p>
          </p:txBody>
        </p:sp>
      </p:grpSp>
      <p:grpSp>
        <p:nvGrpSpPr>
          <p:cNvPr id="17" name="Group 16" descr="Puzzle piece part D group."/>
          <p:cNvGrpSpPr/>
          <p:nvPr/>
        </p:nvGrpSpPr>
        <p:grpSpPr>
          <a:xfrm>
            <a:off x="9572597" y="1701996"/>
            <a:ext cx="2277554" cy="4984733"/>
            <a:chOff x="9571009" y="2667000"/>
            <a:chExt cx="2277554" cy="3886199"/>
          </a:xfrm>
        </p:grpSpPr>
        <p:sp>
          <p:nvSpPr>
            <p:cNvPr id="23" name="Freeform 7">
              <a:extLs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>
              <a:spLocks/>
            </p:cNvSpPr>
            <p:nvPr/>
          </p:nvSpPr>
          <p:spPr bwMode="auto">
            <a:xfrm>
              <a:off x="9571009" y="2667000"/>
              <a:ext cx="2277554" cy="3886199"/>
            </a:xfrm>
            <a:custGeom>
              <a:avLst/>
              <a:gdLst/>
              <a:ahLst/>
              <a:cxnLst>
                <a:cxn ang="0">
                  <a:pos x="1396" y="0"/>
                </a:cxn>
                <a:cxn ang="0">
                  <a:pos x="0" y="924"/>
                </a:cxn>
                <a:cxn ang="0">
                  <a:pos x="2" y="942"/>
                </a:cxn>
                <a:cxn ang="0">
                  <a:pos x="10" y="978"/>
                </a:cxn>
                <a:cxn ang="0">
                  <a:pos x="22" y="1010"/>
                </a:cxn>
                <a:cxn ang="0">
                  <a:pos x="40" y="1040"/>
                </a:cxn>
                <a:cxn ang="0">
                  <a:pos x="60" y="1064"/>
                </a:cxn>
                <a:cxn ang="0">
                  <a:pos x="84" y="1082"/>
                </a:cxn>
                <a:cxn ang="0">
                  <a:pos x="108" y="1096"/>
                </a:cxn>
                <a:cxn ang="0">
                  <a:pos x="136" y="1104"/>
                </a:cxn>
                <a:cxn ang="0">
                  <a:pos x="152" y="1104"/>
                </a:cxn>
                <a:cxn ang="0">
                  <a:pos x="184" y="1100"/>
                </a:cxn>
                <a:cxn ang="0">
                  <a:pos x="212" y="1086"/>
                </a:cxn>
                <a:cxn ang="0">
                  <a:pos x="236" y="1068"/>
                </a:cxn>
                <a:cxn ang="0">
                  <a:pos x="284" y="1024"/>
                </a:cxn>
                <a:cxn ang="0">
                  <a:pos x="310" y="1006"/>
                </a:cxn>
                <a:cxn ang="0">
                  <a:pos x="338" y="992"/>
                </a:cxn>
                <a:cxn ang="0">
                  <a:pos x="370" y="988"/>
                </a:cxn>
                <a:cxn ang="0">
                  <a:pos x="386" y="990"/>
                </a:cxn>
                <a:cxn ang="0">
                  <a:pos x="416" y="998"/>
                </a:cxn>
                <a:cxn ang="0">
                  <a:pos x="442" y="1012"/>
                </a:cxn>
                <a:cxn ang="0">
                  <a:pos x="466" y="1034"/>
                </a:cxn>
                <a:cxn ang="0">
                  <a:pos x="488" y="1062"/>
                </a:cxn>
                <a:cxn ang="0">
                  <a:pos x="504" y="1094"/>
                </a:cxn>
                <a:cxn ang="0">
                  <a:pos x="516" y="1130"/>
                </a:cxn>
                <a:cxn ang="0">
                  <a:pos x="522" y="1170"/>
                </a:cxn>
                <a:cxn ang="0">
                  <a:pos x="522" y="1192"/>
                </a:cxn>
                <a:cxn ang="0">
                  <a:pos x="520" y="1232"/>
                </a:cxn>
                <a:cxn ang="0">
                  <a:pos x="510" y="1270"/>
                </a:cxn>
                <a:cxn ang="0">
                  <a:pos x="496" y="1306"/>
                </a:cxn>
                <a:cxn ang="0">
                  <a:pos x="478" y="1336"/>
                </a:cxn>
                <a:cxn ang="0">
                  <a:pos x="456" y="1360"/>
                </a:cxn>
                <a:cxn ang="0">
                  <a:pos x="430" y="1380"/>
                </a:cxn>
                <a:cxn ang="0">
                  <a:pos x="400" y="1390"/>
                </a:cxn>
                <a:cxn ang="0">
                  <a:pos x="370" y="1396"/>
                </a:cxn>
                <a:cxn ang="0">
                  <a:pos x="354" y="1394"/>
                </a:cxn>
                <a:cxn ang="0">
                  <a:pos x="324" y="1384"/>
                </a:cxn>
                <a:cxn ang="0">
                  <a:pos x="298" y="1368"/>
                </a:cxn>
                <a:cxn ang="0">
                  <a:pos x="260" y="1336"/>
                </a:cxn>
                <a:cxn ang="0">
                  <a:pos x="224" y="1306"/>
                </a:cxn>
                <a:cxn ang="0">
                  <a:pos x="198" y="1290"/>
                </a:cxn>
                <a:cxn ang="0">
                  <a:pos x="168" y="1280"/>
                </a:cxn>
                <a:cxn ang="0">
                  <a:pos x="152" y="1278"/>
                </a:cxn>
                <a:cxn ang="0">
                  <a:pos x="122" y="1282"/>
                </a:cxn>
                <a:cxn ang="0">
                  <a:pos x="96" y="1292"/>
                </a:cxn>
                <a:cxn ang="0">
                  <a:pos x="72" y="1310"/>
                </a:cxn>
                <a:cxn ang="0">
                  <a:pos x="50" y="1332"/>
                </a:cxn>
                <a:cxn ang="0">
                  <a:pos x="30" y="1358"/>
                </a:cxn>
                <a:cxn ang="0">
                  <a:pos x="16" y="1388"/>
                </a:cxn>
                <a:cxn ang="0">
                  <a:pos x="6" y="1422"/>
                </a:cxn>
                <a:cxn ang="0">
                  <a:pos x="0" y="1460"/>
                </a:cxn>
                <a:cxn ang="0">
                  <a:pos x="4" y="2382"/>
                </a:cxn>
              </a:cxnLst>
              <a:rect l="0" t="0" r="r" b="b"/>
              <a:pathLst>
                <a:path w="1396" h="2382">
                  <a:moveTo>
                    <a:pt x="1396" y="2382"/>
                  </a:moveTo>
                  <a:lnTo>
                    <a:pt x="1396" y="0"/>
                  </a:lnTo>
                  <a:lnTo>
                    <a:pt x="0" y="0"/>
                  </a:lnTo>
                  <a:lnTo>
                    <a:pt x="0" y="924"/>
                  </a:lnTo>
                  <a:lnTo>
                    <a:pt x="0" y="924"/>
                  </a:lnTo>
                  <a:lnTo>
                    <a:pt x="2" y="942"/>
                  </a:lnTo>
                  <a:lnTo>
                    <a:pt x="6" y="960"/>
                  </a:lnTo>
                  <a:lnTo>
                    <a:pt x="10" y="978"/>
                  </a:lnTo>
                  <a:lnTo>
                    <a:pt x="16" y="994"/>
                  </a:lnTo>
                  <a:lnTo>
                    <a:pt x="22" y="1010"/>
                  </a:lnTo>
                  <a:lnTo>
                    <a:pt x="30" y="1026"/>
                  </a:lnTo>
                  <a:lnTo>
                    <a:pt x="40" y="1040"/>
                  </a:lnTo>
                  <a:lnTo>
                    <a:pt x="50" y="1052"/>
                  </a:lnTo>
                  <a:lnTo>
                    <a:pt x="60" y="1064"/>
                  </a:lnTo>
                  <a:lnTo>
                    <a:pt x="72" y="1074"/>
                  </a:lnTo>
                  <a:lnTo>
                    <a:pt x="84" y="1082"/>
                  </a:lnTo>
                  <a:lnTo>
                    <a:pt x="96" y="1090"/>
                  </a:lnTo>
                  <a:lnTo>
                    <a:pt x="108" y="1096"/>
                  </a:lnTo>
                  <a:lnTo>
                    <a:pt x="122" y="1100"/>
                  </a:lnTo>
                  <a:lnTo>
                    <a:pt x="136" y="1104"/>
                  </a:lnTo>
                  <a:lnTo>
                    <a:pt x="152" y="1104"/>
                  </a:lnTo>
                  <a:lnTo>
                    <a:pt x="152" y="1104"/>
                  </a:lnTo>
                  <a:lnTo>
                    <a:pt x="168" y="1102"/>
                  </a:lnTo>
                  <a:lnTo>
                    <a:pt x="184" y="1100"/>
                  </a:lnTo>
                  <a:lnTo>
                    <a:pt x="198" y="1094"/>
                  </a:lnTo>
                  <a:lnTo>
                    <a:pt x="212" y="1086"/>
                  </a:lnTo>
                  <a:lnTo>
                    <a:pt x="224" y="1078"/>
                  </a:lnTo>
                  <a:lnTo>
                    <a:pt x="236" y="1068"/>
                  </a:lnTo>
                  <a:lnTo>
                    <a:pt x="260" y="1046"/>
                  </a:lnTo>
                  <a:lnTo>
                    <a:pt x="284" y="1024"/>
                  </a:lnTo>
                  <a:lnTo>
                    <a:pt x="298" y="1014"/>
                  </a:lnTo>
                  <a:lnTo>
                    <a:pt x="310" y="1006"/>
                  </a:lnTo>
                  <a:lnTo>
                    <a:pt x="324" y="998"/>
                  </a:lnTo>
                  <a:lnTo>
                    <a:pt x="338" y="992"/>
                  </a:lnTo>
                  <a:lnTo>
                    <a:pt x="354" y="990"/>
                  </a:lnTo>
                  <a:lnTo>
                    <a:pt x="370" y="988"/>
                  </a:lnTo>
                  <a:lnTo>
                    <a:pt x="370" y="988"/>
                  </a:lnTo>
                  <a:lnTo>
                    <a:pt x="386" y="990"/>
                  </a:lnTo>
                  <a:lnTo>
                    <a:pt x="400" y="992"/>
                  </a:lnTo>
                  <a:lnTo>
                    <a:pt x="416" y="998"/>
                  </a:lnTo>
                  <a:lnTo>
                    <a:pt x="430" y="1004"/>
                  </a:lnTo>
                  <a:lnTo>
                    <a:pt x="442" y="1012"/>
                  </a:lnTo>
                  <a:lnTo>
                    <a:pt x="456" y="1022"/>
                  </a:lnTo>
                  <a:lnTo>
                    <a:pt x="466" y="1034"/>
                  </a:lnTo>
                  <a:lnTo>
                    <a:pt x="478" y="1048"/>
                  </a:lnTo>
                  <a:lnTo>
                    <a:pt x="488" y="1062"/>
                  </a:lnTo>
                  <a:lnTo>
                    <a:pt x="496" y="1078"/>
                  </a:lnTo>
                  <a:lnTo>
                    <a:pt x="504" y="1094"/>
                  </a:lnTo>
                  <a:lnTo>
                    <a:pt x="510" y="1112"/>
                  </a:lnTo>
                  <a:lnTo>
                    <a:pt x="516" y="1130"/>
                  </a:lnTo>
                  <a:lnTo>
                    <a:pt x="520" y="1150"/>
                  </a:lnTo>
                  <a:lnTo>
                    <a:pt x="522" y="1170"/>
                  </a:lnTo>
                  <a:lnTo>
                    <a:pt x="522" y="1192"/>
                  </a:lnTo>
                  <a:lnTo>
                    <a:pt x="522" y="1192"/>
                  </a:lnTo>
                  <a:lnTo>
                    <a:pt x="522" y="1212"/>
                  </a:lnTo>
                  <a:lnTo>
                    <a:pt x="520" y="1232"/>
                  </a:lnTo>
                  <a:lnTo>
                    <a:pt x="516" y="1252"/>
                  </a:lnTo>
                  <a:lnTo>
                    <a:pt x="510" y="1270"/>
                  </a:lnTo>
                  <a:lnTo>
                    <a:pt x="504" y="1288"/>
                  </a:lnTo>
                  <a:lnTo>
                    <a:pt x="496" y="1306"/>
                  </a:lnTo>
                  <a:lnTo>
                    <a:pt x="488" y="1322"/>
                  </a:lnTo>
                  <a:lnTo>
                    <a:pt x="478" y="1336"/>
                  </a:lnTo>
                  <a:lnTo>
                    <a:pt x="466" y="1348"/>
                  </a:lnTo>
                  <a:lnTo>
                    <a:pt x="456" y="1360"/>
                  </a:lnTo>
                  <a:lnTo>
                    <a:pt x="442" y="1370"/>
                  </a:lnTo>
                  <a:lnTo>
                    <a:pt x="430" y="1380"/>
                  </a:lnTo>
                  <a:lnTo>
                    <a:pt x="416" y="1386"/>
                  </a:lnTo>
                  <a:lnTo>
                    <a:pt x="400" y="1390"/>
                  </a:lnTo>
                  <a:lnTo>
                    <a:pt x="386" y="1394"/>
                  </a:lnTo>
                  <a:lnTo>
                    <a:pt x="370" y="1396"/>
                  </a:lnTo>
                  <a:lnTo>
                    <a:pt x="370" y="1396"/>
                  </a:lnTo>
                  <a:lnTo>
                    <a:pt x="354" y="1394"/>
                  </a:lnTo>
                  <a:lnTo>
                    <a:pt x="338" y="1390"/>
                  </a:lnTo>
                  <a:lnTo>
                    <a:pt x="324" y="1384"/>
                  </a:lnTo>
                  <a:lnTo>
                    <a:pt x="310" y="1376"/>
                  </a:lnTo>
                  <a:lnTo>
                    <a:pt x="298" y="1368"/>
                  </a:lnTo>
                  <a:lnTo>
                    <a:pt x="284" y="1358"/>
                  </a:lnTo>
                  <a:lnTo>
                    <a:pt x="260" y="1336"/>
                  </a:lnTo>
                  <a:lnTo>
                    <a:pt x="236" y="1316"/>
                  </a:lnTo>
                  <a:lnTo>
                    <a:pt x="224" y="1306"/>
                  </a:lnTo>
                  <a:lnTo>
                    <a:pt x="212" y="1296"/>
                  </a:lnTo>
                  <a:lnTo>
                    <a:pt x="198" y="1290"/>
                  </a:lnTo>
                  <a:lnTo>
                    <a:pt x="184" y="1284"/>
                  </a:lnTo>
                  <a:lnTo>
                    <a:pt x="168" y="1280"/>
                  </a:lnTo>
                  <a:lnTo>
                    <a:pt x="152" y="1278"/>
                  </a:lnTo>
                  <a:lnTo>
                    <a:pt x="152" y="1278"/>
                  </a:lnTo>
                  <a:lnTo>
                    <a:pt x="136" y="1280"/>
                  </a:lnTo>
                  <a:lnTo>
                    <a:pt x="122" y="1282"/>
                  </a:lnTo>
                  <a:lnTo>
                    <a:pt x="108" y="1286"/>
                  </a:lnTo>
                  <a:lnTo>
                    <a:pt x="96" y="1292"/>
                  </a:lnTo>
                  <a:lnTo>
                    <a:pt x="84" y="1300"/>
                  </a:lnTo>
                  <a:lnTo>
                    <a:pt x="72" y="1310"/>
                  </a:lnTo>
                  <a:lnTo>
                    <a:pt x="60" y="1320"/>
                  </a:lnTo>
                  <a:lnTo>
                    <a:pt x="50" y="1332"/>
                  </a:lnTo>
                  <a:lnTo>
                    <a:pt x="40" y="1344"/>
                  </a:lnTo>
                  <a:lnTo>
                    <a:pt x="30" y="1358"/>
                  </a:lnTo>
                  <a:lnTo>
                    <a:pt x="22" y="1372"/>
                  </a:lnTo>
                  <a:lnTo>
                    <a:pt x="16" y="1388"/>
                  </a:lnTo>
                  <a:lnTo>
                    <a:pt x="10" y="1406"/>
                  </a:lnTo>
                  <a:lnTo>
                    <a:pt x="6" y="1422"/>
                  </a:lnTo>
                  <a:lnTo>
                    <a:pt x="2" y="1440"/>
                  </a:lnTo>
                  <a:lnTo>
                    <a:pt x="0" y="1460"/>
                  </a:lnTo>
                  <a:lnTo>
                    <a:pt x="0" y="2372"/>
                  </a:lnTo>
                  <a:lnTo>
                    <a:pt x="4" y="2382"/>
                  </a:lnTo>
                  <a:lnTo>
                    <a:pt x="1396" y="2382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19050">
              <a:solidFill>
                <a:srgbClr val="FF7A0F"/>
              </a:solidFill>
              <a:miter lim="800000"/>
              <a:headEnd/>
              <a:tailEnd/>
            </a:ln>
            <a:effectLst/>
            <a:scene3d>
              <a:camera prst="orthographicFront"/>
              <a:lightRig rig="threePt" dir="t"/>
            </a:scene3d>
            <a:sp3d>
              <a:extrusionClr>
                <a:schemeClr val="tx1"/>
              </a:extrusionClr>
            </a:sp3d>
          </p:spPr>
          <p:txBody>
            <a:bodyPr lIns="18288" tIns="18288" rIns="18288" bIns="18288" anchor="ctr" anchorCtr="1"/>
            <a:lstStyle/>
            <a:p>
              <a:pPr algn="ctr" defTabSz="1218987">
                <a:lnSpc>
                  <a:spcPct val="85000"/>
                </a:lnSpc>
                <a:spcBef>
                  <a:spcPts val="20"/>
                </a:spcBef>
              </a:pPr>
              <a:endParaRPr lang="en-US" sz="1600" b="1" dirty="0">
                <a:solidFill>
                  <a:srgbClr val="000000"/>
                </a:solidFill>
                <a:latin typeface="Arial Narrow" pitchFamily="112" charset="0"/>
              </a:endParaRP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9582428" y="2699999"/>
              <a:ext cx="2254715" cy="3073745"/>
            </a:xfrm>
            <a:prstGeom prst="rect">
              <a:avLst/>
            </a:prstGeom>
            <a:noFill/>
            <a:effectLst/>
          </p:spPr>
          <p:txBody>
            <a:bodyPr wrap="square" rtlCol="0">
              <a:spAutoFit/>
            </a:bodyPr>
            <a:lstStyle/>
            <a:p>
              <a:pPr algn="ctr" defTabSz="1218987"/>
              <a:r>
                <a:rPr lang="en-US" b="1" dirty="0">
                  <a:solidFill>
                    <a:prstClr val="black"/>
                  </a:solidFill>
                  <a:latin typeface="Arial Black" charset="0"/>
                  <a:ea typeface="Arial Black" charset="0"/>
                  <a:cs typeface="Arial Black" charset="0"/>
                </a:rPr>
                <a:t>Vocabulary and Grammar</a:t>
              </a:r>
              <a:endParaRPr lang="en-US" i="1" dirty="0">
                <a:solidFill>
                  <a:prstClr val="black"/>
                </a:solidFill>
                <a:latin typeface="Arial" charset="0"/>
                <a:ea typeface="Arial" charset="0"/>
                <a:cs typeface="Arial" charset="0"/>
              </a:endParaRPr>
            </a:p>
            <a:p>
              <a:pPr algn="ctr" defTabSz="1218987">
                <a:lnSpc>
                  <a:spcPct val="85000"/>
                </a:lnSpc>
              </a:pPr>
              <a:endParaRPr lang="en-US" sz="1200" dirty="0">
                <a:solidFill>
                  <a:prstClr val="black"/>
                </a:solidFill>
                <a:latin typeface="Arial" charset="0"/>
                <a:ea typeface="Arial" charset="0"/>
                <a:cs typeface="Arial" charset="0"/>
              </a:endParaRPr>
            </a:p>
            <a:p>
              <a:pPr defTabSz="1218987">
                <a:lnSpc>
                  <a:spcPct val="85000"/>
                </a:lnSpc>
              </a:pPr>
              <a:r>
                <a:rPr lang="en-US" sz="1200" b="1" dirty="0">
                  <a:solidFill>
                    <a:prstClr val="black"/>
                  </a:solidFill>
                  <a:latin typeface="Arial" charset="0"/>
                  <a:ea typeface="Arial" charset="0"/>
                  <a:cs typeface="Arial" charset="0"/>
                </a:rPr>
                <a:t>Task 1</a:t>
              </a:r>
            </a:p>
            <a:p>
              <a:pPr defTabSz="1218987">
                <a:lnSpc>
                  <a:spcPct val="85000"/>
                </a:lnSpc>
              </a:pPr>
              <a:endParaRPr lang="en-US" sz="1200" b="1" dirty="0">
                <a:solidFill>
                  <a:prstClr val="black"/>
                </a:solidFill>
                <a:latin typeface="Arial" charset="0"/>
                <a:ea typeface="Arial" charset="0"/>
                <a:cs typeface="Arial" charset="0"/>
              </a:endParaRPr>
            </a:p>
            <a:p>
              <a:pPr defTabSz="1218987">
                <a:lnSpc>
                  <a:spcPct val="85000"/>
                </a:lnSpc>
              </a:pPr>
              <a:r>
                <a:rPr lang="en-US" sz="1200" dirty="0">
                  <a:solidFill>
                    <a:prstClr val="black"/>
                  </a:solidFill>
                  <a:latin typeface="Arial" charset="0"/>
                  <a:ea typeface="Arial" charset="0"/>
                  <a:cs typeface="Arial" charset="0"/>
                </a:rPr>
                <a:t>Look at the list of words you have been using and create a word cloud of synonyms (alternative words with a similar meaning). Search for an emotion wheel on google to help.</a:t>
              </a:r>
            </a:p>
            <a:p>
              <a:pPr defTabSz="1218987">
                <a:lnSpc>
                  <a:spcPct val="85000"/>
                </a:lnSpc>
              </a:pPr>
              <a:endParaRPr lang="en-US" sz="1200" dirty="0">
                <a:solidFill>
                  <a:prstClr val="black"/>
                </a:solidFill>
                <a:latin typeface="Arial" charset="0"/>
                <a:ea typeface="Arial" charset="0"/>
                <a:cs typeface="Arial" charset="0"/>
              </a:endParaRPr>
            </a:p>
            <a:p>
              <a:pPr defTabSz="1218987">
                <a:lnSpc>
                  <a:spcPct val="85000"/>
                </a:lnSpc>
              </a:pPr>
              <a:endParaRPr lang="en-US" sz="1200" dirty="0">
                <a:solidFill>
                  <a:prstClr val="black"/>
                </a:solidFill>
                <a:latin typeface="Arial" charset="0"/>
                <a:ea typeface="Arial" charset="0"/>
                <a:cs typeface="Arial" charset="0"/>
              </a:endParaRPr>
            </a:p>
            <a:p>
              <a:pPr defTabSz="1218987">
                <a:lnSpc>
                  <a:spcPct val="85000"/>
                </a:lnSpc>
              </a:pPr>
              <a:endParaRPr lang="en-US" sz="1200" dirty="0">
                <a:solidFill>
                  <a:prstClr val="black"/>
                </a:solidFill>
                <a:latin typeface="Arial" charset="0"/>
                <a:ea typeface="Arial" charset="0"/>
                <a:cs typeface="Arial" charset="0"/>
              </a:endParaRPr>
            </a:p>
            <a:p>
              <a:pPr defTabSz="1218987">
                <a:lnSpc>
                  <a:spcPct val="85000"/>
                </a:lnSpc>
              </a:pPr>
              <a:endParaRPr lang="en-US" sz="1200" dirty="0">
                <a:solidFill>
                  <a:prstClr val="black"/>
                </a:solidFill>
                <a:latin typeface="Arial" charset="0"/>
                <a:ea typeface="Arial" charset="0"/>
                <a:cs typeface="Arial" charset="0"/>
              </a:endParaRPr>
            </a:p>
            <a:p>
              <a:pPr defTabSz="1218987">
                <a:lnSpc>
                  <a:spcPct val="85000"/>
                </a:lnSpc>
              </a:pPr>
              <a:endParaRPr lang="en-US" sz="1200" b="1" dirty="0">
                <a:solidFill>
                  <a:prstClr val="black"/>
                </a:solidFill>
                <a:latin typeface="Arial" charset="0"/>
                <a:ea typeface="Arial" charset="0"/>
                <a:cs typeface="Arial" charset="0"/>
              </a:endParaRPr>
            </a:p>
            <a:p>
              <a:pPr defTabSz="1218987">
                <a:lnSpc>
                  <a:spcPct val="85000"/>
                </a:lnSpc>
              </a:pPr>
              <a:r>
                <a:rPr lang="en-US" sz="1200" b="1" dirty="0">
                  <a:solidFill>
                    <a:prstClr val="black"/>
                  </a:solidFill>
                  <a:latin typeface="Arial" charset="0"/>
                  <a:ea typeface="Arial" charset="0"/>
                  <a:cs typeface="Arial" charset="0"/>
                </a:rPr>
                <a:t>Task 2</a:t>
              </a:r>
            </a:p>
            <a:p>
              <a:pPr defTabSz="1218987">
                <a:lnSpc>
                  <a:spcPct val="85000"/>
                </a:lnSpc>
              </a:pPr>
              <a:endParaRPr lang="en-US" sz="1200" b="1" dirty="0">
                <a:solidFill>
                  <a:prstClr val="black"/>
                </a:solidFill>
                <a:latin typeface="Arial" charset="0"/>
                <a:ea typeface="Arial" charset="0"/>
                <a:cs typeface="Arial" charset="0"/>
              </a:endParaRPr>
            </a:p>
            <a:p>
              <a:pPr defTabSz="1218987">
                <a:lnSpc>
                  <a:spcPct val="85000"/>
                </a:lnSpc>
              </a:pPr>
              <a:r>
                <a:rPr lang="en-US" sz="1200" dirty="0">
                  <a:solidFill>
                    <a:prstClr val="black"/>
                  </a:solidFill>
                  <a:latin typeface="Arial" charset="0"/>
                  <a:ea typeface="Arial" charset="0"/>
                  <a:cs typeface="Arial" charset="0"/>
                  <a:hlinkClick r:id="rId3"/>
                </a:rPr>
                <a:t>https://www.bbc.co.uk/bitesize/topics/zhrrd2p</a:t>
              </a:r>
              <a:endParaRPr lang="en-US" sz="1200" dirty="0">
                <a:solidFill>
                  <a:prstClr val="black"/>
                </a:solidFill>
                <a:latin typeface="Arial" charset="0"/>
                <a:ea typeface="Arial" charset="0"/>
                <a:cs typeface="Arial" charset="0"/>
              </a:endParaRPr>
            </a:p>
            <a:p>
              <a:pPr defTabSz="1218987">
                <a:lnSpc>
                  <a:spcPct val="85000"/>
                </a:lnSpc>
              </a:pPr>
              <a:endParaRPr lang="en-US" sz="1200" dirty="0">
                <a:solidFill>
                  <a:prstClr val="black"/>
                </a:solidFill>
                <a:latin typeface="Arial" charset="0"/>
                <a:ea typeface="Arial" charset="0"/>
                <a:cs typeface="Arial" charset="0"/>
              </a:endParaRPr>
            </a:p>
            <a:p>
              <a:pPr defTabSz="1218987">
                <a:lnSpc>
                  <a:spcPct val="85000"/>
                </a:lnSpc>
              </a:pPr>
              <a:r>
                <a:rPr lang="en-US" sz="1200" dirty="0">
                  <a:solidFill>
                    <a:prstClr val="black"/>
                  </a:solidFill>
                  <a:latin typeface="Arial" charset="0"/>
                  <a:ea typeface="Arial" charset="0"/>
                  <a:cs typeface="Arial" charset="0"/>
                </a:rPr>
                <a:t>Work through </a:t>
              </a:r>
              <a:r>
                <a:rPr lang="en-US" sz="1200" dirty="0" err="1">
                  <a:solidFill>
                    <a:prstClr val="black"/>
                  </a:solidFill>
                  <a:latin typeface="Arial" charset="0"/>
                  <a:ea typeface="Arial" charset="0"/>
                  <a:cs typeface="Arial" charset="0"/>
                </a:rPr>
                <a:t>Bitesize</a:t>
              </a:r>
              <a:r>
                <a:rPr lang="en-US" sz="1200" dirty="0">
                  <a:solidFill>
                    <a:prstClr val="black"/>
                  </a:solidFill>
                  <a:latin typeface="Arial" charset="0"/>
                  <a:ea typeface="Arial" charset="0"/>
                  <a:cs typeface="Arial" charset="0"/>
                </a:rPr>
                <a:t> tasks</a:t>
              </a:r>
            </a:p>
          </p:txBody>
        </p:sp>
      </p:grpSp>
      <p:grpSp>
        <p:nvGrpSpPr>
          <p:cNvPr id="19" name="Group 18" descr="Sub heading and body copy."/>
          <p:cNvGrpSpPr/>
          <p:nvPr/>
        </p:nvGrpSpPr>
        <p:grpSpPr>
          <a:xfrm>
            <a:off x="304800" y="1219199"/>
            <a:ext cx="2057400" cy="5364822"/>
            <a:chOff x="303212" y="2590800"/>
            <a:chExt cx="2057400" cy="4096487"/>
          </a:xfrm>
        </p:grpSpPr>
        <p:sp>
          <p:nvSpPr>
            <p:cNvPr id="10" name="TextBox 9"/>
            <p:cNvSpPr txBox="1"/>
            <p:nvPr/>
          </p:nvSpPr>
          <p:spPr>
            <a:xfrm>
              <a:off x="303212" y="2590800"/>
              <a:ext cx="2057400" cy="30551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1218987"/>
              <a:r>
                <a:rPr lang="en-US" sz="2000" b="1" dirty="0">
                  <a:solidFill>
                    <a:prstClr val="black"/>
                  </a:solidFill>
                  <a:latin typeface="Arial" charset="0"/>
                  <a:ea typeface="Arial" charset="0"/>
                  <a:cs typeface="Arial" charset="0"/>
                </a:rPr>
                <a:t>Year 7</a:t>
              </a:r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303212" y="3044586"/>
              <a:ext cx="2057400" cy="364270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1218987"/>
              <a:r>
                <a:rPr lang="en-GB" sz="1600" dirty="0">
                  <a:solidFill>
                    <a:prstClr val="black"/>
                  </a:solidFill>
                  <a:latin typeface="Calibri"/>
                </a:rPr>
                <a:t>Have a knowledge of </a:t>
              </a:r>
              <a:r>
                <a:rPr lang="en-GB" sz="1600" b="1" i="1" dirty="0">
                  <a:solidFill>
                    <a:prstClr val="black"/>
                  </a:solidFill>
                  <a:latin typeface="Calibri"/>
                </a:rPr>
                <a:t>literary history </a:t>
              </a:r>
            </a:p>
            <a:p>
              <a:pPr defTabSz="1218987"/>
              <a:endParaRPr lang="en-GB" sz="1600" dirty="0">
                <a:solidFill>
                  <a:prstClr val="black"/>
                </a:solidFill>
                <a:latin typeface="Calibri"/>
              </a:endParaRPr>
            </a:p>
            <a:p>
              <a:pPr defTabSz="1218987"/>
              <a:r>
                <a:rPr lang="en-GB" sz="1600" dirty="0">
                  <a:solidFill>
                    <a:prstClr val="black"/>
                  </a:solidFill>
                  <a:latin typeface="Calibri"/>
                </a:rPr>
                <a:t>Understand the influence of </a:t>
              </a:r>
              <a:r>
                <a:rPr lang="en-GB" sz="1600" b="1" i="1" dirty="0">
                  <a:solidFill>
                    <a:prstClr val="black"/>
                  </a:solidFill>
                  <a:latin typeface="Calibri"/>
                </a:rPr>
                <a:t>contextual</a:t>
              </a:r>
              <a:r>
                <a:rPr lang="en-GB" sz="1600" dirty="0">
                  <a:solidFill>
                    <a:prstClr val="black"/>
                  </a:solidFill>
                  <a:latin typeface="Calibri"/>
                </a:rPr>
                <a:t> </a:t>
              </a:r>
              <a:r>
                <a:rPr lang="en-GB" sz="1600" b="1" i="1" dirty="0">
                  <a:solidFill>
                    <a:prstClr val="black"/>
                  </a:solidFill>
                  <a:latin typeface="Calibri"/>
                </a:rPr>
                <a:t>factors</a:t>
              </a:r>
            </a:p>
            <a:p>
              <a:pPr defTabSz="1218987"/>
              <a:endParaRPr lang="en-GB" sz="1600" dirty="0">
                <a:solidFill>
                  <a:prstClr val="black"/>
                </a:solidFill>
                <a:latin typeface="Calibri"/>
              </a:endParaRPr>
            </a:p>
            <a:p>
              <a:pPr defTabSz="1218987"/>
              <a:r>
                <a:rPr lang="en-GB" sz="1600" dirty="0">
                  <a:solidFill>
                    <a:prstClr val="black"/>
                  </a:solidFill>
                  <a:latin typeface="Calibri"/>
                </a:rPr>
                <a:t>Appreciate a </a:t>
              </a:r>
              <a:r>
                <a:rPr lang="en-GB" sz="1600" b="1" i="1" dirty="0">
                  <a:solidFill>
                    <a:prstClr val="black"/>
                  </a:solidFill>
                  <a:latin typeface="Calibri"/>
                </a:rPr>
                <a:t>writer’s</a:t>
              </a:r>
              <a:r>
                <a:rPr lang="en-GB" sz="1600" dirty="0">
                  <a:solidFill>
                    <a:prstClr val="black"/>
                  </a:solidFill>
                  <a:latin typeface="Calibri"/>
                </a:rPr>
                <a:t> </a:t>
              </a:r>
              <a:r>
                <a:rPr lang="en-GB" sz="1600" b="1" i="1" dirty="0">
                  <a:solidFill>
                    <a:prstClr val="black"/>
                  </a:solidFill>
                  <a:latin typeface="Calibri"/>
                </a:rPr>
                <a:t>craft</a:t>
              </a:r>
              <a:r>
                <a:rPr lang="en-GB" sz="1600" dirty="0">
                  <a:solidFill>
                    <a:prstClr val="black"/>
                  </a:solidFill>
                  <a:latin typeface="Calibri"/>
                </a:rPr>
                <a:t> and craft your writing for effect</a:t>
              </a:r>
              <a:endParaRPr lang="en-GB" sz="1600" b="1" i="1" dirty="0">
                <a:solidFill>
                  <a:prstClr val="black"/>
                </a:solidFill>
                <a:latin typeface="Calibri"/>
              </a:endParaRPr>
            </a:p>
            <a:p>
              <a:pPr defTabSz="1218987"/>
              <a:endParaRPr lang="en-GB" sz="1600" b="1" i="1" dirty="0">
                <a:solidFill>
                  <a:prstClr val="black"/>
                </a:solidFill>
                <a:latin typeface="Calibri"/>
              </a:endParaRPr>
            </a:p>
            <a:p>
              <a:pPr defTabSz="1218987"/>
              <a:r>
                <a:rPr lang="en-GB" sz="1600" b="1" i="1" dirty="0">
                  <a:solidFill>
                    <a:prstClr val="black"/>
                  </a:solidFill>
                  <a:latin typeface="Calibri"/>
                </a:rPr>
                <a:t>Analyse</a:t>
              </a:r>
              <a:r>
                <a:rPr lang="en-GB" sz="1600" dirty="0">
                  <a:solidFill>
                    <a:prstClr val="black"/>
                  </a:solidFill>
                  <a:latin typeface="Calibri"/>
                </a:rPr>
                <a:t> and </a:t>
              </a:r>
              <a:r>
                <a:rPr lang="en-GB" sz="1600" b="1" i="1" dirty="0">
                  <a:solidFill>
                    <a:prstClr val="black"/>
                  </a:solidFill>
                  <a:latin typeface="Calibri"/>
                </a:rPr>
                <a:t>evaluate</a:t>
              </a:r>
              <a:r>
                <a:rPr lang="en-GB" sz="1600" dirty="0">
                  <a:solidFill>
                    <a:prstClr val="black"/>
                  </a:solidFill>
                  <a:latin typeface="Calibri"/>
                </a:rPr>
                <a:t> texts</a:t>
              </a:r>
              <a:endParaRPr lang="en-GB" sz="1600" b="1" i="1" dirty="0">
                <a:solidFill>
                  <a:prstClr val="black"/>
                </a:solidFill>
                <a:latin typeface="Calibri"/>
              </a:endParaRPr>
            </a:p>
            <a:p>
              <a:pPr defTabSz="1218987"/>
              <a:endParaRPr lang="en-GB" sz="1600" b="1" i="1" dirty="0">
                <a:solidFill>
                  <a:prstClr val="black"/>
                </a:solidFill>
                <a:latin typeface="Calibri"/>
              </a:endParaRPr>
            </a:p>
            <a:p>
              <a:pPr defTabSz="1218987"/>
              <a:r>
                <a:rPr lang="en-GB" sz="1600" dirty="0">
                  <a:solidFill>
                    <a:prstClr val="black"/>
                  </a:solidFill>
                  <a:latin typeface="Calibri"/>
                </a:rPr>
                <a:t>Build an extensive </a:t>
              </a:r>
              <a:r>
                <a:rPr lang="en-GB" sz="1600" b="1" i="1" dirty="0">
                  <a:solidFill>
                    <a:prstClr val="black"/>
                  </a:solidFill>
                  <a:latin typeface="Calibri"/>
                </a:rPr>
                <a:t>vocabulary</a:t>
              </a:r>
              <a:r>
                <a:rPr lang="en-GB" sz="1600" dirty="0">
                  <a:solidFill>
                    <a:prstClr val="black"/>
                  </a:solidFill>
                  <a:latin typeface="Calibri"/>
                </a:rPr>
                <a:t> </a:t>
              </a:r>
            </a:p>
            <a:p>
              <a:pPr defTabSz="1218987"/>
              <a:endParaRPr lang="en-GB" sz="1600" dirty="0">
                <a:solidFill>
                  <a:prstClr val="black"/>
                </a:solidFill>
                <a:latin typeface="Calibri"/>
              </a:endParaRPr>
            </a:p>
            <a:p>
              <a:pPr defTabSz="1218987"/>
              <a:r>
                <a:rPr lang="en-GB" sz="1600" dirty="0">
                  <a:solidFill>
                    <a:prstClr val="black"/>
                  </a:solidFill>
                  <a:latin typeface="Calibri"/>
                </a:rPr>
                <a:t>Secure grasp of </a:t>
              </a:r>
              <a:r>
                <a:rPr lang="en-GB" sz="1600" b="1" i="1" dirty="0">
                  <a:solidFill>
                    <a:prstClr val="black"/>
                  </a:solidFill>
                  <a:latin typeface="Calibri"/>
                </a:rPr>
                <a:t>grammar</a:t>
              </a:r>
              <a:endParaRPr lang="en-US" sz="1600" b="1" i="1" dirty="0">
                <a:solidFill>
                  <a:prstClr val="black"/>
                </a:solidFill>
                <a:latin typeface="Arial" charset="0"/>
                <a:ea typeface="Arial" charset="0"/>
                <a:cs typeface="Arial" charset="0"/>
              </a:endParaRPr>
            </a:p>
          </p:txBody>
        </p:sp>
      </p:grpSp>
      <p:grpSp>
        <p:nvGrpSpPr>
          <p:cNvPr id="18" name="Group 17" descr="Body text."/>
          <p:cNvGrpSpPr/>
          <p:nvPr/>
        </p:nvGrpSpPr>
        <p:grpSpPr>
          <a:xfrm>
            <a:off x="321306" y="1804995"/>
            <a:ext cx="1905000" cy="4851204"/>
            <a:chOff x="379412" y="3200400"/>
            <a:chExt cx="1905000" cy="3352799"/>
          </a:xfrm>
        </p:grpSpPr>
        <p:cxnSp>
          <p:nvCxnSpPr>
            <p:cNvPr id="12" name="Straight Connector 11">
              <a:extLs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/>
            <p:nvPr/>
          </p:nvCxnSpPr>
          <p:spPr>
            <a:xfrm>
              <a:off x="379412" y="3200400"/>
              <a:ext cx="1905000" cy="0"/>
            </a:xfrm>
            <a:prstGeom prst="line">
              <a:avLst/>
            </a:prstGeom>
            <a:ln w="19050">
              <a:solidFill>
                <a:srgbClr val="FF7A0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>
              <a:extLs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/>
            <p:nvPr/>
          </p:nvCxnSpPr>
          <p:spPr>
            <a:xfrm>
              <a:off x="379412" y="6553199"/>
              <a:ext cx="1905000" cy="0"/>
            </a:xfrm>
            <a:prstGeom prst="line">
              <a:avLst/>
            </a:prstGeom>
            <a:ln w="19050">
              <a:solidFill>
                <a:srgbClr val="FF7A0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" name="TextBox 12"/>
          <p:cNvSpPr txBox="1"/>
          <p:nvPr/>
        </p:nvSpPr>
        <p:spPr>
          <a:xfrm>
            <a:off x="304801" y="0"/>
            <a:ext cx="11809413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218987"/>
            <a:r>
              <a:rPr lang="en-US" sz="4800" b="1" dirty="0">
                <a:solidFill>
                  <a:srgbClr val="FF7A0F"/>
                </a:solidFill>
                <a:latin typeface="Arial Black" charset="0"/>
                <a:ea typeface="Arial Black" charset="0"/>
                <a:cs typeface="Arial Black" charset="0"/>
              </a:rPr>
              <a:t>English</a:t>
            </a:r>
          </a:p>
          <a:p>
            <a:pPr defTabSz="1218987"/>
            <a:r>
              <a:rPr lang="en-US" b="1" dirty="0">
                <a:solidFill>
                  <a:srgbClr val="FF7A0F"/>
                </a:solidFill>
                <a:latin typeface="Arial Black" charset="0"/>
                <a:ea typeface="Arial Black" charset="0"/>
                <a:cs typeface="Arial Black" charset="0"/>
              </a:rPr>
              <a:t>Key Skills, Knowledge </a:t>
            </a:r>
            <a:r>
              <a:rPr lang="en-US" b="1" dirty="0" smtClean="0">
                <a:solidFill>
                  <a:srgbClr val="FF7A0F"/>
                </a:solidFill>
                <a:latin typeface="Arial Black" charset="0"/>
                <a:ea typeface="Arial Black" charset="0"/>
                <a:cs typeface="Arial Black" charset="0"/>
              </a:rPr>
              <a:t>and </a:t>
            </a:r>
            <a:r>
              <a:rPr lang="en-US" b="1" dirty="0">
                <a:solidFill>
                  <a:srgbClr val="FF7A0F"/>
                </a:solidFill>
                <a:latin typeface="Arial Black" charset="0"/>
                <a:ea typeface="Arial Black" charset="0"/>
                <a:cs typeface="Arial Black" charset="0"/>
              </a:rPr>
              <a:t>Tasks </a:t>
            </a:r>
          </a:p>
        </p:txBody>
      </p:sp>
      <p:sp>
        <p:nvSpPr>
          <p:cNvPr id="21" name="Rectangle 20">
            <a:extLs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/>
        </p:nvSpPr>
        <p:spPr>
          <a:xfrm>
            <a:off x="5181601" y="838200"/>
            <a:ext cx="6668551" cy="152400"/>
          </a:xfrm>
          <a:prstGeom prst="rect">
            <a:avLst/>
          </a:prstGeom>
          <a:solidFill>
            <a:srgbClr val="FF7A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8987"/>
            <a:endParaRPr lang="en-US" sz="2400" dirty="0">
              <a:solidFill>
                <a:prstClr val="white"/>
              </a:solidFill>
              <a:latin typeface="Calibri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0189" y="5499874"/>
            <a:ext cx="1297052" cy="1297052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1680" y="5528826"/>
            <a:ext cx="1329174" cy="1329174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9290" y="5664193"/>
            <a:ext cx="969063" cy="969063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66953" y="5695181"/>
            <a:ext cx="888841" cy="8888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50089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0F2210"/>
      </a:accent1>
      <a:accent2>
        <a:srgbClr val="245227"/>
      </a:accent2>
      <a:accent3>
        <a:srgbClr val="488862"/>
      </a:accent3>
      <a:accent4>
        <a:srgbClr val="59AA7A"/>
      </a:accent4>
      <a:accent5>
        <a:srgbClr val="9ED2AE"/>
      </a:accent5>
      <a:accent6>
        <a:srgbClr val="C2ECC9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F16401875_PowerPoint Graphics Sampler_RVA_v3.potx" id="{81A42FD6-4326-4835-93D5-04241D78DF76}" vid="{C2821E24-821F-4516-BD19-A78AEEFAC4B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33</TotalTime>
  <Words>295</Words>
  <Application>Microsoft Office PowerPoint</Application>
  <PresentationFormat>Widescreen</PresentationFormat>
  <Paragraphs>73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Arial Black</vt:lpstr>
      <vt:lpstr>Arial Narrow</vt:lpstr>
      <vt:lpstr>Calibri</vt:lpstr>
      <vt:lpstr>Office Theme</vt:lpstr>
      <vt:lpstr>Sample 7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Tim Harris</dc:creator>
  <cp:lastModifiedBy>D Alderson</cp:lastModifiedBy>
  <cp:revision>9</cp:revision>
  <dcterms:created xsi:type="dcterms:W3CDTF">2020-04-20T07:46:35Z</dcterms:created>
  <dcterms:modified xsi:type="dcterms:W3CDTF">2021-05-07T10:06:55Z</dcterms:modified>
</cp:coreProperties>
</file>