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43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1074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30726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25907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120962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95736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63521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59281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49198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4413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706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0081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3756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9405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0122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64433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4664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9553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16524C6-9C8C-492F-9E8D-AC05AF7FBB74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42338-3DEA-4ECA-A24D-8C198D231F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713753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nationaltheatre.org.uk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21850" y="1346802"/>
            <a:ext cx="3138617" cy="45472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u="sng" dirty="0" smtClean="0">
                <a:solidFill>
                  <a:schemeClr val="bg1"/>
                </a:solidFill>
                <a:cs typeface="Arial" panose="020B0604020202020204" pitchFamily="34" charset="0"/>
              </a:rPr>
              <a:t>Key Skills in </a:t>
            </a:r>
            <a:r>
              <a:rPr lang="en-GB" b="1" u="sng" dirty="0" smtClean="0">
                <a:solidFill>
                  <a:schemeClr val="bg1"/>
                </a:solidFill>
                <a:cs typeface="Arial" panose="020B0604020202020204" pitchFamily="34" charset="0"/>
              </a:rPr>
              <a:t>Drama</a:t>
            </a:r>
            <a:endParaRPr lang="en-GB" b="1" u="sng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cs typeface="Arial" panose="020B0604020202020204" pitchFamily="34" charset="0"/>
              </a:rPr>
              <a:t>Work effectively in a team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cs typeface="Arial" panose="020B0604020202020204" pitchFamily="34" charset="0"/>
              </a:rPr>
              <a:t>Display good listening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cs typeface="Arial" panose="020B0604020202020204" pitchFamily="34" charset="0"/>
              </a:rPr>
              <a:t>Develop confidence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cs typeface="Arial" panose="020B0604020202020204" pitchFamily="34" charset="0"/>
              </a:rPr>
              <a:t>Be able to evaluate drama work saying what was good and what could be better</a:t>
            </a:r>
            <a:endParaRPr lang="en-GB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cs typeface="Arial" panose="020B0604020202020204" pitchFamily="34" charset="0"/>
              </a:rPr>
              <a:t>Be supportive of others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cs typeface="Arial" panose="020B0604020202020204" pitchFamily="34" charset="0"/>
              </a:rPr>
              <a:t>Adopt a ‘have a go’ attitude  </a:t>
            </a:r>
          </a:p>
        </p:txBody>
      </p:sp>
      <p:sp>
        <p:nvSpPr>
          <p:cNvPr id="7" name="Rectangle 6"/>
          <p:cNvSpPr/>
          <p:nvPr/>
        </p:nvSpPr>
        <p:spPr>
          <a:xfrm>
            <a:off x="4143633" y="2343663"/>
            <a:ext cx="7661187" cy="440312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u="sng" dirty="0" smtClean="0">
                <a:solidFill>
                  <a:schemeClr val="bg1"/>
                </a:solidFill>
              </a:rPr>
              <a:t>What you can be doing now</a:t>
            </a:r>
            <a:r>
              <a:rPr lang="en-GB" b="1" u="sng" dirty="0" smtClean="0">
                <a:solidFill>
                  <a:schemeClr val="bg1"/>
                </a:solidFill>
              </a:rPr>
              <a:t>!</a:t>
            </a:r>
          </a:p>
          <a:p>
            <a:pPr algn="ctr"/>
            <a:endParaRPr lang="en-GB" b="1" u="sng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Think about who is your favourite actor in a film.  What do you like about them? What type of roles do they play? What films have they been in?-  Create a fact file about them using </a:t>
            </a:r>
            <a:r>
              <a:rPr lang="en-GB" dirty="0" err="1" smtClean="0">
                <a:solidFill>
                  <a:schemeClr val="bg1"/>
                </a:solidFill>
              </a:rPr>
              <a:t>powerpoint</a:t>
            </a:r>
            <a:r>
              <a:rPr lang="en-GB" dirty="0" smtClean="0">
                <a:solidFill>
                  <a:schemeClr val="bg1"/>
                </a:solidFill>
              </a:rPr>
              <a:t> / poster / leaflet</a:t>
            </a: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Look at National Theatre website where you can watch performances for free </a:t>
            </a:r>
            <a:r>
              <a:rPr lang="en-GB" dirty="0" smtClean="0">
                <a:solidFill>
                  <a:schemeClr val="bg1"/>
                </a:solidFill>
                <a:hlinkClick r:id="rId2"/>
              </a:rPr>
              <a:t>www.nationaltheatre.org.uk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smtClean="0">
                <a:solidFill>
                  <a:schemeClr val="bg1"/>
                </a:solidFill>
              </a:rPr>
              <a:t>watch a performance</a:t>
            </a: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Research the art form Commedia </a:t>
            </a:r>
            <a:r>
              <a:rPr lang="en-GB" dirty="0" err="1" smtClean="0">
                <a:solidFill>
                  <a:schemeClr val="bg1"/>
                </a:solidFill>
              </a:rPr>
              <a:t>dell’arte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– look at the masks and stock characters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Research the art form Melodrama – look at the stock emotions and characters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Think about what drama warm up game you could teach to the class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732637" y="95635"/>
            <a:ext cx="3521675" cy="186587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5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Drama</a:t>
            </a:r>
            <a:endParaRPr lang="en-GB" sz="55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1264" y="123037"/>
            <a:ext cx="1028570" cy="1028570"/>
          </a:xfrm>
          <a:prstGeom prst="rect">
            <a:avLst/>
          </a:prstGeom>
        </p:spPr>
      </p:pic>
      <p:pic>
        <p:nvPicPr>
          <p:cNvPr id="1026" name="Picture 2" descr="Comedy And Tragedy Flag 5Ft X 3Ft Theatre Mask Drama Banner With 2 ..."/>
          <p:cNvPicPr>
            <a:picLocks noChangeAspect="1" noChangeArrowheads="1"/>
          </p:cNvPicPr>
          <p:nvPr/>
        </p:nvPicPr>
        <p:blipFill>
          <a:blip r:embed="rId4"/>
          <a:srcRect l="3492" t="20036" r="8579" b="25766"/>
          <a:stretch>
            <a:fillRect/>
          </a:stretch>
        </p:blipFill>
        <p:spPr bwMode="auto">
          <a:xfrm>
            <a:off x="10116064" y="205945"/>
            <a:ext cx="1242907" cy="7661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252761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56</TotalTime>
  <Words>151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Ion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Harris</dc:creator>
  <cp:lastModifiedBy>admin</cp:lastModifiedBy>
  <cp:revision>8</cp:revision>
  <dcterms:created xsi:type="dcterms:W3CDTF">2020-04-20T07:46:35Z</dcterms:created>
  <dcterms:modified xsi:type="dcterms:W3CDTF">2020-04-21T20:52:31Z</dcterms:modified>
</cp:coreProperties>
</file>