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60"/>
  </p:normalViewPr>
  <p:slideViewPr>
    <p:cSldViewPr snapToGrid="0">
      <p:cViewPr>
        <p:scale>
          <a:sx n="70" d="100"/>
          <a:sy n="70" d="100"/>
        </p:scale>
        <p:origin x="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7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72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90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0962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36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521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281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198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13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6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81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56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5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2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43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64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53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75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subjects/zvc9q6f" TargetMode="External"/><Relationship Id="rId2" Type="http://schemas.openxmlformats.org/officeDocument/2006/relationships/hyperlink" Target="https://scratch.mit.edu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hyperlink" Target="http://www.codemonkey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21850" y="1346802"/>
            <a:ext cx="3138617" cy="512813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GB" sz="2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endParaRPr lang="en-GB" sz="2400" b="1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fundamental principles and concepts of C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omputing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Become 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digitally literate</a:t>
            </a:r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knowledge to use through programming</a:t>
            </a:r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nalyse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problems in computational terms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76585" y="2150075"/>
            <a:ext cx="7661187" cy="432486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 smtClean="0">
                <a:solidFill>
                  <a:schemeClr val="bg1"/>
                </a:solidFill>
              </a:rPr>
              <a:t>What you can be doing now!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Create animations using scratch online. </a:t>
            </a:r>
            <a:r>
              <a:rPr lang="en-GB" dirty="0">
                <a:hlinkClick r:id="rId2"/>
              </a:rPr>
              <a:t>https://scratch.mit.edu/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Use BBC </a:t>
            </a:r>
            <a:r>
              <a:rPr lang="en-GB" dirty="0" err="1">
                <a:solidFill>
                  <a:schemeClr val="bg1"/>
                </a:solidFill>
              </a:rPr>
              <a:t>B</a:t>
            </a:r>
            <a:r>
              <a:rPr lang="en-GB" dirty="0" err="1" smtClean="0">
                <a:solidFill>
                  <a:schemeClr val="bg1"/>
                </a:solidFill>
              </a:rPr>
              <a:t>itesize</a:t>
            </a:r>
            <a:r>
              <a:rPr lang="en-GB" dirty="0" smtClean="0">
                <a:solidFill>
                  <a:schemeClr val="bg1"/>
                </a:solidFill>
              </a:rPr>
              <a:t> website to learn about the main hardware and software associated with</a:t>
            </a:r>
            <a:r>
              <a:rPr lang="en-GB" dirty="0" smtClean="0">
                <a:solidFill>
                  <a:schemeClr val="bg1"/>
                </a:solidFill>
              </a:rPr>
              <a:t> computer systems, make a poster to illustrate what you have learnt. </a:t>
            </a:r>
          </a:p>
          <a:p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://www.bbc.co.uk/bitesize/subjects/zvc9q6f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Learn a text based programming language online such as python or HTML. </a:t>
            </a:r>
            <a:r>
              <a:rPr lang="en-GB" dirty="0" smtClean="0">
                <a:solidFill>
                  <a:schemeClr val="bg1"/>
                </a:solidFill>
              </a:rPr>
              <a:t>Try Banana Tales course on:- </a:t>
            </a:r>
            <a:r>
              <a:rPr lang="en-GB" dirty="0" smtClean="0">
                <a:solidFill>
                  <a:schemeClr val="bg1"/>
                </a:solidFill>
                <a:hlinkClick r:id="rId4"/>
              </a:rPr>
              <a:t>www.codemonkey.com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Research </a:t>
            </a:r>
            <a:r>
              <a:rPr lang="en-GB" dirty="0" smtClean="0">
                <a:solidFill>
                  <a:schemeClr val="bg1"/>
                </a:solidFill>
              </a:rPr>
              <a:t>a </a:t>
            </a:r>
            <a:r>
              <a:rPr lang="en-GB" dirty="0">
                <a:solidFill>
                  <a:schemeClr val="bg1"/>
                </a:solidFill>
              </a:rPr>
              <a:t>range of ways to use technology </a:t>
            </a:r>
            <a:r>
              <a:rPr lang="en-GB" dirty="0" smtClean="0">
                <a:solidFill>
                  <a:schemeClr val="bg1"/>
                </a:solidFill>
              </a:rPr>
              <a:t>safely.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Use photo editing software to draw and make pictures of your interests or hobbies.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732637" y="95635"/>
            <a:ext cx="3521675" cy="186587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Computing</a:t>
            </a:r>
            <a:endParaRPr lang="en-GB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4" y="123037"/>
            <a:ext cx="1028570" cy="10285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7079" y="269181"/>
            <a:ext cx="1421759" cy="113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276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98</TotalTime>
  <Words>117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Harris</dc:creator>
  <cp:lastModifiedBy>M Walton</cp:lastModifiedBy>
  <cp:revision>17</cp:revision>
  <dcterms:created xsi:type="dcterms:W3CDTF">2020-04-20T07:46:35Z</dcterms:created>
  <dcterms:modified xsi:type="dcterms:W3CDTF">2020-04-30T17:33:40Z</dcterms:modified>
</cp:coreProperties>
</file>