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47558-1C1A-4E15-A3CA-240F91F3342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9F175-ECD8-41B8-8C6C-A8CAD1709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3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te.org.uk/kids" TargetMode="External"/><Relationship Id="rId2" Type="http://schemas.openxmlformats.org/officeDocument/2006/relationships/hyperlink" Target="https://www.youtube.com/watch?v=pMC0Cx3Uk8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roduce creative 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ecome proficient in drawing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valuate and analyse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 about great artists 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6585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Learn to hold and use a pencil correctly- see </a:t>
            </a:r>
            <a:r>
              <a:rPr lang="en-GB" dirty="0" err="1" smtClean="0">
                <a:solidFill>
                  <a:schemeClr val="bg1"/>
                </a:solidFill>
              </a:rPr>
              <a:t>youtube</a:t>
            </a:r>
            <a:r>
              <a:rPr lang="en-GB" dirty="0" smtClean="0">
                <a:solidFill>
                  <a:schemeClr val="bg1"/>
                </a:solidFill>
              </a:rPr>
              <a:t> clip</a:t>
            </a:r>
          </a:p>
          <a:p>
            <a:r>
              <a:rPr lang="en-GB" dirty="0" smtClean="0">
                <a:solidFill>
                  <a:schemeClr val="bg1"/>
                </a:solidFill>
                <a:hlinkClick r:id="rId2"/>
              </a:rPr>
              <a:t>https://www.youtube.com/watch?v=pMC0Cx3Uk84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Watch this clip </a:t>
            </a:r>
            <a:r>
              <a:rPr lang="en-GB" b="1" dirty="0" smtClean="0">
                <a:solidFill>
                  <a:schemeClr val="bg1"/>
                </a:solidFill>
              </a:rPr>
              <a:t>regularly </a:t>
            </a:r>
            <a:r>
              <a:rPr lang="en-GB" dirty="0" smtClean="0">
                <a:solidFill>
                  <a:schemeClr val="bg1"/>
                </a:solidFill>
              </a:rPr>
              <a:t>and</a:t>
            </a:r>
            <a:r>
              <a:rPr lang="en-GB" b="1" dirty="0" smtClean="0">
                <a:solidFill>
                  <a:schemeClr val="bg1"/>
                </a:solidFill>
              </a:rPr>
              <a:t> repeatedly </a:t>
            </a:r>
            <a:r>
              <a:rPr lang="en-GB" dirty="0" smtClean="0">
                <a:solidFill>
                  <a:schemeClr val="bg1"/>
                </a:solidFill>
              </a:rPr>
              <a:t>practice the exercises. Do not sharpen your pencil with a knife! (use a sharpener)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Look at an On Line gallery </a:t>
            </a:r>
            <a:r>
              <a:rPr lang="en-GB" dirty="0" smtClean="0">
                <a:solidFill>
                  <a:schemeClr val="bg1"/>
                </a:solidFill>
                <a:hlinkClick r:id="rId3"/>
              </a:rPr>
              <a:t>https://www.tate.org.uk/kids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(Divided into Make, Games and quizzes, Explore)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Look at “Explore” to find a range of different artists.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Find your favourite piece of art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this piece of art or the artist.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Write a short piece about why you like this art work or try one of the activities in the Explore section.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52167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Art</a:t>
            </a:r>
            <a:endParaRPr lang="en-GB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481" y="123037"/>
            <a:ext cx="919323" cy="90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136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N Kilday</cp:lastModifiedBy>
  <cp:revision>8</cp:revision>
  <dcterms:created xsi:type="dcterms:W3CDTF">2020-04-20T07:46:35Z</dcterms:created>
  <dcterms:modified xsi:type="dcterms:W3CDTF">2020-06-01T12:09:05Z</dcterms:modified>
</cp:coreProperties>
</file>